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sldIdLst>
    <p:sldId id="278" r:id="rId5"/>
    <p:sldId id="279" r:id="rId6"/>
    <p:sldId id="280" r:id="rId7"/>
    <p:sldId id="296" r:id="rId8"/>
    <p:sldId id="295" r:id="rId9"/>
    <p:sldId id="294" r:id="rId10"/>
    <p:sldId id="298" r:id="rId11"/>
    <p:sldId id="297" r:id="rId12"/>
    <p:sldId id="282" r:id="rId13"/>
    <p:sldId id="293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371D2-AAE0-4725-860B-F9A0A83660CA}" v="120" dt="2023-11-13T20:23:48.87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pson, Sarah E" userId="593cac1f-1fea-4f72-9014-0723bb6d50b9" providerId="ADAL" clId="{1B8371D2-AAE0-4725-860B-F9A0A83660CA}"/>
    <pc:docChg chg="undo custSel modSld modMainMaster">
      <pc:chgData name="Simpson, Sarah E" userId="593cac1f-1fea-4f72-9014-0723bb6d50b9" providerId="ADAL" clId="{1B8371D2-AAE0-4725-860B-F9A0A83660CA}" dt="2023-11-13T20:24:05.744" v="150" actId="115"/>
      <pc:docMkLst>
        <pc:docMk/>
      </pc:docMkLst>
      <pc:sldChg chg="modSp mod">
        <pc:chgData name="Simpson, Sarah E" userId="593cac1f-1fea-4f72-9014-0723bb6d50b9" providerId="ADAL" clId="{1B8371D2-AAE0-4725-860B-F9A0A83660CA}" dt="2023-11-13T19:01:23.004" v="42"/>
        <pc:sldMkLst>
          <pc:docMk/>
          <pc:sldMk cId="2131568492" sldId="278"/>
        </pc:sldMkLst>
        <pc:spChg chg="mod">
          <ac:chgData name="Simpson, Sarah E" userId="593cac1f-1fea-4f72-9014-0723bb6d50b9" providerId="ADAL" clId="{1B8371D2-AAE0-4725-860B-F9A0A83660CA}" dt="2023-11-13T19:01:23.004" v="42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Simpson, Sarah E" userId="593cac1f-1fea-4f72-9014-0723bb6d50b9" providerId="ADAL" clId="{1B8371D2-AAE0-4725-860B-F9A0A83660CA}" dt="2023-11-13T18:54:22.917" v="34"/>
          <ac:spMkLst>
            <pc:docMk/>
            <pc:sldMk cId="2131568492" sldId="278"/>
            <ac:spMk id="3" creationId="{86C1060B-300F-3CE3-E5AA-D8E29791C960}"/>
          </ac:spMkLst>
        </pc:spChg>
      </pc:sldChg>
      <pc:sldChg chg="modSp mod">
        <pc:chgData name="Simpson, Sarah E" userId="593cac1f-1fea-4f72-9014-0723bb6d50b9" providerId="ADAL" clId="{1B8371D2-AAE0-4725-860B-F9A0A83660CA}" dt="2023-11-13T19:22:12.237" v="45"/>
        <pc:sldMkLst>
          <pc:docMk/>
          <pc:sldMk cId="979622006" sldId="280"/>
        </pc:sldMkLst>
        <pc:spChg chg="mod">
          <ac:chgData name="Simpson, Sarah E" userId="593cac1f-1fea-4f72-9014-0723bb6d50b9" providerId="ADAL" clId="{1B8371D2-AAE0-4725-860B-F9A0A83660CA}" dt="2023-11-13T18:54:22.917" v="34"/>
          <ac:spMkLst>
            <pc:docMk/>
            <pc:sldMk cId="979622006" sldId="280"/>
            <ac:spMk id="2" creationId="{4A940BC6-9DA0-FB4D-8879-DC8B3958C07C}"/>
          </ac:spMkLst>
        </pc:spChg>
        <pc:graphicFrameChg chg="mod">
          <ac:chgData name="Simpson, Sarah E" userId="593cac1f-1fea-4f72-9014-0723bb6d50b9" providerId="ADAL" clId="{1B8371D2-AAE0-4725-860B-F9A0A83660CA}" dt="2023-11-13T19:22:12.237" v="45"/>
          <ac:graphicFrameMkLst>
            <pc:docMk/>
            <pc:sldMk cId="979622006" sldId="280"/>
            <ac:graphicFrameMk id="8" creationId="{274D8EFE-D8FE-1A90-2684-1C8E00C409C3}"/>
          </ac:graphicFrameMkLst>
        </pc:graphicFrameChg>
      </pc:sldChg>
      <pc:sldChg chg="addSp delSp modSp mod">
        <pc:chgData name="Simpson, Sarah E" userId="593cac1f-1fea-4f72-9014-0723bb6d50b9" providerId="ADAL" clId="{1B8371D2-AAE0-4725-860B-F9A0A83660CA}" dt="2023-11-13T20:23:22.650" v="145" actId="14100"/>
        <pc:sldMkLst>
          <pc:docMk/>
          <pc:sldMk cId="685681062" sldId="282"/>
        </pc:sldMkLst>
        <pc:spChg chg="mod">
          <ac:chgData name="Simpson, Sarah E" userId="593cac1f-1fea-4f72-9014-0723bb6d50b9" providerId="ADAL" clId="{1B8371D2-AAE0-4725-860B-F9A0A83660CA}" dt="2023-11-13T20:09:22.497" v="73" actId="1076"/>
          <ac:spMkLst>
            <pc:docMk/>
            <pc:sldMk cId="685681062" sldId="282"/>
            <ac:spMk id="22" creationId="{94CDBC73-1A95-CCAD-B8A7-746FB1182CDF}"/>
          </ac:spMkLst>
        </pc:spChg>
        <pc:graphicFrameChg chg="add mod">
          <ac:chgData name="Simpson, Sarah E" userId="593cac1f-1fea-4f72-9014-0723bb6d50b9" providerId="ADAL" clId="{1B8371D2-AAE0-4725-860B-F9A0A83660CA}" dt="2023-11-13T20:23:22.650" v="145" actId="14100"/>
          <ac:graphicFrameMkLst>
            <pc:docMk/>
            <pc:sldMk cId="685681062" sldId="282"/>
            <ac:graphicFrameMk id="4" creationId="{388A8BDB-BCA8-4CA8-B6AA-687F8BB94B41}"/>
          </ac:graphicFrameMkLst>
        </pc:graphicFrameChg>
        <pc:graphicFrameChg chg="add del mod">
          <ac:chgData name="Simpson, Sarah E" userId="593cac1f-1fea-4f72-9014-0723bb6d50b9" providerId="ADAL" clId="{1B8371D2-AAE0-4725-860B-F9A0A83660CA}" dt="2023-11-13T20:14:46.692" v="101" actId="478"/>
          <ac:graphicFrameMkLst>
            <pc:docMk/>
            <pc:sldMk cId="685681062" sldId="282"/>
            <ac:graphicFrameMk id="6" creationId="{8F690197-D2C0-48C1-9C36-508E1BF9087E}"/>
          </ac:graphicFrameMkLst>
        </pc:graphicFrameChg>
        <pc:graphicFrameChg chg="mod">
          <ac:chgData name="Simpson, Sarah E" userId="593cac1f-1fea-4f72-9014-0723bb6d50b9" providerId="ADAL" clId="{1B8371D2-AAE0-4725-860B-F9A0A83660CA}" dt="2023-11-13T20:22:37.543" v="137"/>
          <ac:graphicFrameMkLst>
            <pc:docMk/>
            <pc:sldMk cId="685681062" sldId="282"/>
            <ac:graphicFrameMk id="16" creationId="{69DD7BF9-7CFE-E60D-6272-AEF7FE1FE417}"/>
          </ac:graphicFrameMkLst>
        </pc:graphicFrameChg>
        <pc:graphicFrameChg chg="del mod">
          <ac:chgData name="Simpson, Sarah E" userId="593cac1f-1fea-4f72-9014-0723bb6d50b9" providerId="ADAL" clId="{1B8371D2-AAE0-4725-860B-F9A0A83660CA}" dt="2023-11-13T20:14:24.006" v="96" actId="478"/>
          <ac:graphicFrameMkLst>
            <pc:docMk/>
            <pc:sldMk cId="685681062" sldId="282"/>
            <ac:graphicFrameMk id="19" creationId="{CA3265FA-C81A-C3CC-14AC-794A75778A38}"/>
          </ac:graphicFrameMkLst>
        </pc:graphicFrameChg>
      </pc:sldChg>
      <pc:sldChg chg="modSp mod">
        <pc:chgData name="Simpson, Sarah E" userId="593cac1f-1fea-4f72-9014-0723bb6d50b9" providerId="ADAL" clId="{1B8371D2-AAE0-4725-860B-F9A0A83660CA}" dt="2023-11-13T20:24:05.744" v="150" actId="115"/>
        <pc:sldMkLst>
          <pc:docMk/>
          <pc:sldMk cId="1003962426" sldId="293"/>
        </pc:sldMkLst>
        <pc:spChg chg="mod">
          <ac:chgData name="Simpson, Sarah E" userId="593cac1f-1fea-4f72-9014-0723bb6d50b9" providerId="ADAL" clId="{1B8371D2-AAE0-4725-860B-F9A0A83660CA}" dt="2023-11-13T19:01:23.004" v="42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Simpson, Sarah E" userId="593cac1f-1fea-4f72-9014-0723bb6d50b9" providerId="ADAL" clId="{1B8371D2-AAE0-4725-860B-F9A0A83660CA}" dt="2023-11-13T20:24:05.744" v="150" actId="115"/>
          <ac:spMkLst>
            <pc:docMk/>
            <pc:sldMk cId="1003962426" sldId="293"/>
            <ac:spMk id="3" creationId="{B787DFD8-D262-D485-B1F2-817C5A0928C5}"/>
          </ac:spMkLst>
        </pc:spChg>
      </pc:sldChg>
      <pc:sldChg chg="modSp mod">
        <pc:chgData name="Simpson, Sarah E" userId="593cac1f-1fea-4f72-9014-0723bb6d50b9" providerId="ADAL" clId="{1B8371D2-AAE0-4725-860B-F9A0A83660CA}" dt="2023-11-13T19:23:13.916" v="52"/>
        <pc:sldMkLst>
          <pc:docMk/>
          <pc:sldMk cId="130928140" sldId="294"/>
        </pc:sldMkLst>
        <pc:spChg chg="mod">
          <ac:chgData name="Simpson, Sarah E" userId="593cac1f-1fea-4f72-9014-0723bb6d50b9" providerId="ADAL" clId="{1B8371D2-AAE0-4725-860B-F9A0A83660CA}" dt="2023-11-13T18:54:22.917" v="34"/>
          <ac:spMkLst>
            <pc:docMk/>
            <pc:sldMk cId="130928140" sldId="294"/>
            <ac:spMk id="2" creationId="{4A940BC6-9DA0-FB4D-8879-DC8B3958C07C}"/>
          </ac:spMkLst>
        </pc:spChg>
        <pc:graphicFrameChg chg="mod">
          <ac:chgData name="Simpson, Sarah E" userId="593cac1f-1fea-4f72-9014-0723bb6d50b9" providerId="ADAL" clId="{1B8371D2-AAE0-4725-860B-F9A0A83660CA}" dt="2023-11-13T19:23:13.916" v="52"/>
          <ac:graphicFrameMkLst>
            <pc:docMk/>
            <pc:sldMk cId="130928140" sldId="294"/>
            <ac:graphicFrameMk id="8" creationId="{274D8EFE-D8FE-1A90-2684-1C8E00C409C3}"/>
          </ac:graphicFrameMkLst>
        </pc:graphicFrameChg>
      </pc:sldChg>
      <pc:sldChg chg="modSp mod">
        <pc:chgData name="Simpson, Sarah E" userId="593cac1f-1fea-4f72-9014-0723bb6d50b9" providerId="ADAL" clId="{1B8371D2-AAE0-4725-860B-F9A0A83660CA}" dt="2023-11-13T19:23:02.347" v="51"/>
        <pc:sldMkLst>
          <pc:docMk/>
          <pc:sldMk cId="3285351444" sldId="295"/>
        </pc:sldMkLst>
        <pc:spChg chg="mod">
          <ac:chgData name="Simpson, Sarah E" userId="593cac1f-1fea-4f72-9014-0723bb6d50b9" providerId="ADAL" clId="{1B8371D2-AAE0-4725-860B-F9A0A83660CA}" dt="2023-11-13T18:54:22.917" v="34"/>
          <ac:spMkLst>
            <pc:docMk/>
            <pc:sldMk cId="3285351444" sldId="295"/>
            <ac:spMk id="2" creationId="{113147F9-C506-42FB-9727-3D4F4F788FB6}"/>
          </ac:spMkLst>
        </pc:spChg>
        <pc:graphicFrameChg chg="mod">
          <ac:chgData name="Simpson, Sarah E" userId="593cac1f-1fea-4f72-9014-0723bb6d50b9" providerId="ADAL" clId="{1B8371D2-AAE0-4725-860B-F9A0A83660CA}" dt="2023-11-13T19:22:49.993" v="49"/>
          <ac:graphicFrameMkLst>
            <pc:docMk/>
            <pc:sldMk cId="3285351444" sldId="295"/>
            <ac:graphicFrameMk id="3" creationId="{EB27BEEE-C794-EE3F-8504-B00074027713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2:57.096" v="50"/>
          <ac:graphicFrameMkLst>
            <pc:docMk/>
            <pc:sldMk cId="3285351444" sldId="295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3:02.347" v="51"/>
          <ac:graphicFrameMkLst>
            <pc:docMk/>
            <pc:sldMk cId="3285351444" sldId="295"/>
            <ac:graphicFrameMk id="9" creationId="{C7F29473-DA36-4E1D-BA37-C4D65142A46E}"/>
          </ac:graphicFrameMkLst>
        </pc:graphicFrameChg>
      </pc:sldChg>
      <pc:sldChg chg="modSp mod">
        <pc:chgData name="Simpson, Sarah E" userId="593cac1f-1fea-4f72-9014-0723bb6d50b9" providerId="ADAL" clId="{1B8371D2-AAE0-4725-860B-F9A0A83660CA}" dt="2023-11-13T19:22:40.941" v="48"/>
        <pc:sldMkLst>
          <pc:docMk/>
          <pc:sldMk cId="2149939792" sldId="296"/>
        </pc:sldMkLst>
        <pc:spChg chg="mod">
          <ac:chgData name="Simpson, Sarah E" userId="593cac1f-1fea-4f72-9014-0723bb6d50b9" providerId="ADAL" clId="{1B8371D2-AAE0-4725-860B-F9A0A83660CA}" dt="2023-11-13T19:01:23.004" v="42"/>
          <ac:spMkLst>
            <pc:docMk/>
            <pc:sldMk cId="2149939792" sldId="296"/>
            <ac:spMk id="2" creationId="{113147F9-C506-42FB-9727-3D4F4F788FB6}"/>
          </ac:spMkLst>
        </pc:spChg>
        <pc:graphicFrameChg chg="mod">
          <ac:chgData name="Simpson, Sarah E" userId="593cac1f-1fea-4f72-9014-0723bb6d50b9" providerId="ADAL" clId="{1B8371D2-AAE0-4725-860B-F9A0A83660CA}" dt="2023-11-13T19:22:40.941" v="48"/>
          <ac:graphicFrameMkLst>
            <pc:docMk/>
            <pc:sldMk cId="2149939792" sldId="296"/>
            <ac:graphicFrameMk id="3" creationId="{EB27BEEE-C794-EE3F-8504-B00074027713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2:24.388" v="46"/>
          <ac:graphicFrameMkLst>
            <pc:docMk/>
            <pc:sldMk cId="2149939792" sldId="296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2:31.829" v="47"/>
          <ac:graphicFrameMkLst>
            <pc:docMk/>
            <pc:sldMk cId="2149939792" sldId="296"/>
            <ac:graphicFrameMk id="9" creationId="{C7F29473-DA36-4E1D-BA37-C4D65142A46E}"/>
          </ac:graphicFrameMkLst>
        </pc:graphicFrameChg>
      </pc:sldChg>
      <pc:sldChg chg="modSp mod">
        <pc:chgData name="Simpson, Sarah E" userId="593cac1f-1fea-4f72-9014-0723bb6d50b9" providerId="ADAL" clId="{1B8371D2-AAE0-4725-860B-F9A0A83660CA}" dt="2023-11-13T19:25:17.227" v="64"/>
        <pc:sldMkLst>
          <pc:docMk/>
          <pc:sldMk cId="1252612591" sldId="297"/>
        </pc:sldMkLst>
        <pc:spChg chg="mod">
          <ac:chgData name="Simpson, Sarah E" userId="593cac1f-1fea-4f72-9014-0723bb6d50b9" providerId="ADAL" clId="{1B8371D2-AAE0-4725-860B-F9A0A83660CA}" dt="2023-11-13T19:01:23.004" v="42"/>
          <ac:spMkLst>
            <pc:docMk/>
            <pc:sldMk cId="1252612591" sldId="297"/>
            <ac:spMk id="2" creationId="{113147F9-C506-42FB-9727-3D4F4F788FB6}"/>
          </ac:spMkLst>
        </pc:spChg>
        <pc:graphicFrameChg chg="mod">
          <ac:chgData name="Simpson, Sarah E" userId="593cac1f-1fea-4f72-9014-0723bb6d50b9" providerId="ADAL" clId="{1B8371D2-AAE0-4725-860B-F9A0A83660CA}" dt="2023-11-13T19:25:17.227" v="64"/>
          <ac:graphicFrameMkLst>
            <pc:docMk/>
            <pc:sldMk cId="1252612591" sldId="297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4:59.225" v="62"/>
          <ac:graphicFrameMkLst>
            <pc:docMk/>
            <pc:sldMk cId="1252612591" sldId="297"/>
            <ac:graphicFrameMk id="9" creationId="{C7F29473-DA36-4E1D-BA37-C4D65142A46E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4:54.894" v="61"/>
          <ac:graphicFrameMkLst>
            <pc:docMk/>
            <pc:sldMk cId="1252612591" sldId="297"/>
            <ac:graphicFrameMk id="15" creationId="{0C148053-F5BA-470E-A39A-73F61FC52D7F}"/>
          </ac:graphicFrameMkLst>
        </pc:graphicFrameChg>
      </pc:sldChg>
      <pc:sldChg chg="modSp mod">
        <pc:chgData name="Simpson, Sarah E" userId="593cac1f-1fea-4f72-9014-0723bb6d50b9" providerId="ADAL" clId="{1B8371D2-AAE0-4725-860B-F9A0A83660CA}" dt="2023-11-13T19:23:35.948" v="55"/>
        <pc:sldMkLst>
          <pc:docMk/>
          <pc:sldMk cId="2688265149" sldId="298"/>
        </pc:sldMkLst>
        <pc:spChg chg="mod">
          <ac:chgData name="Simpson, Sarah E" userId="593cac1f-1fea-4f72-9014-0723bb6d50b9" providerId="ADAL" clId="{1B8371D2-AAE0-4725-860B-F9A0A83660CA}" dt="2023-11-13T18:54:22.917" v="34"/>
          <ac:spMkLst>
            <pc:docMk/>
            <pc:sldMk cId="2688265149" sldId="298"/>
            <ac:spMk id="2" creationId="{113147F9-C506-42FB-9727-3D4F4F788FB6}"/>
          </ac:spMkLst>
        </pc:spChg>
        <pc:graphicFrameChg chg="mod">
          <ac:chgData name="Simpson, Sarah E" userId="593cac1f-1fea-4f72-9014-0723bb6d50b9" providerId="ADAL" clId="{1B8371D2-AAE0-4725-860B-F9A0A83660CA}" dt="2023-11-13T19:23:35.948" v="55"/>
          <ac:graphicFrameMkLst>
            <pc:docMk/>
            <pc:sldMk cId="2688265149" sldId="298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3:25.810" v="54"/>
          <ac:graphicFrameMkLst>
            <pc:docMk/>
            <pc:sldMk cId="2688265149" sldId="298"/>
            <ac:graphicFrameMk id="9" creationId="{C7F29473-DA36-4E1D-BA37-C4D65142A46E}"/>
          </ac:graphicFrameMkLst>
        </pc:graphicFrameChg>
        <pc:graphicFrameChg chg="mod">
          <ac:chgData name="Simpson, Sarah E" userId="593cac1f-1fea-4f72-9014-0723bb6d50b9" providerId="ADAL" clId="{1B8371D2-AAE0-4725-860B-F9A0A83660CA}" dt="2023-11-13T19:23:21.008" v="53"/>
          <ac:graphicFrameMkLst>
            <pc:docMk/>
            <pc:sldMk cId="2688265149" sldId="298"/>
            <ac:graphicFrameMk id="15" creationId="{0C148053-F5BA-470E-A39A-73F61FC52D7F}"/>
          </ac:graphicFrameMkLst>
        </pc:graphicFrameChg>
      </pc:sldChg>
      <pc:sldMasterChg chg="modSldLayout">
        <pc:chgData name="Simpson, Sarah E" userId="593cac1f-1fea-4f72-9014-0723bb6d50b9" providerId="ADAL" clId="{1B8371D2-AAE0-4725-860B-F9A0A83660CA}" dt="2023-11-13T18:53:39.645" v="8"/>
        <pc:sldMasterMkLst>
          <pc:docMk/>
          <pc:sldMasterMk cId="370671445" sldId="2147483677"/>
        </pc:sldMasterMkLst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1260757773" sldId="2147483678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1260757773" sldId="2147483678"/>
              <ac:spMk id="10" creationId="{CEA165AE-B7EE-446A-A4EB-614769A197D4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1260757773" sldId="2147483678"/>
              <ac:spMk id="11" creationId="{DE09233C-08D2-494A-B4F2-39A1B3EE3A6D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3350981303" sldId="2147483680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0" creationId="{94E4C3C2-B3FD-4613-A8C3-CD4B9AA53D3E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1" creationId="{B857943E-D8FC-40E6-A2AD-389D14E8AF66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2" creationId="{F6C8DBB3-DD8C-4025-8BAE-9E5496270E5C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3" creationId="{B137C8CD-F569-4130-9F1F-24CA9B642C9C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4" creationId="{4EB963DD-0386-4F25-AB3C-3823B29E0921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350981303" sldId="2147483680"/>
              <ac:spMk id="15" creationId="{273316D7-2941-45D5-862F-5517FD72BC5F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280944007" sldId="2147483683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280944007" sldId="2147483683"/>
              <ac:spMk id="6" creationId="{FF0987E9-F768-40EB-8DC5-992F0D618BBA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280944007" sldId="2147483683"/>
              <ac:spMk id="7" creationId="{DB91DAEB-AB49-444E-9E26-38EB0AA4A223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3512180431" sldId="2147483684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512180431" sldId="2147483684"/>
              <ac:spMk id="5" creationId="{C724BD5B-F7CA-4E13-B4DA-0C8CADB28033}"/>
            </ac:spMkLst>
          </pc:spChg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512180431" sldId="2147483684"/>
              <ac:spMk id="6" creationId="{EDC1C1DB-D0E3-4CAA-AF5E-23774B96BE2D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3764948702" sldId="2147483685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3764948702" sldId="2147483685"/>
              <ac:spMk id="12" creationId="{BC5C6597-5FB2-4FCD-8D79-4CE437175B12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39.645" v="8"/>
          <pc:sldLayoutMkLst>
            <pc:docMk/>
            <pc:sldMasterMk cId="370671445" sldId="2147483677"/>
            <pc:sldLayoutMk cId="2048522946" sldId="2147483686"/>
          </pc:sldLayoutMkLst>
          <pc:spChg chg="add">
            <ac:chgData name="Simpson, Sarah E" userId="593cac1f-1fea-4f72-9014-0723bb6d50b9" providerId="ADAL" clId="{1B8371D2-AAE0-4725-860B-F9A0A83660CA}" dt="2023-11-13T18:53:39.645" v="8"/>
            <ac:spMkLst>
              <pc:docMk/>
              <pc:sldMasterMk cId="370671445" sldId="2147483677"/>
              <pc:sldLayoutMk cId="2048522946" sldId="2147483686"/>
              <ac:spMk id="11" creationId="{6E10822C-F031-413D-86BD-C1E8489AE13F}"/>
            </ac:spMkLst>
          </pc:spChg>
        </pc:sldLayoutChg>
      </pc:sldMasterChg>
      <pc:sldMasterChg chg="modSldLayout">
        <pc:chgData name="Simpson, Sarah E" userId="593cac1f-1fea-4f72-9014-0723bb6d50b9" providerId="ADAL" clId="{1B8371D2-AAE0-4725-860B-F9A0A83660CA}" dt="2023-11-13T18:53:26.420" v="0"/>
        <pc:sldMasterMkLst>
          <pc:docMk/>
          <pc:sldMasterMk cId="558547268" sldId="2147483677"/>
        </pc:sldMasterMkLst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3688914081" sldId="2147483678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3688914081" sldId="2147483678"/>
              <ac:spMk id="12" creationId="{B979E231-E141-4514-9C13-B7F258B6EF9A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3688914081" sldId="2147483678"/>
              <ac:spMk id="13" creationId="{532C6952-ECD9-4C5E-B493-A152083C8D46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622943168" sldId="2147483680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7" creationId="{DD9AAFBC-BACA-4171-AF8E-5265166736C4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8" creationId="{D7783639-74CB-47D5-9543-18DE3EACEB95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9" creationId="{58B6A8FE-54EE-47D0-A487-41D79144EFEC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10" creationId="{60AF6106-AF62-418B-BC2B-5DB9E5FAED67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11" creationId="{1F5DB5E5-A386-4D40-B77A-95D686BDB547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622943168" sldId="2147483680"/>
              <ac:spMk id="12" creationId="{4F3705BD-843F-4A19-BB1D-F20971EC777C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721442906" sldId="2147483682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721442906" sldId="2147483682"/>
              <ac:spMk id="10" creationId="{C4E11AF1-4F6B-40B5-9E8E-A78BEA8FDD09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721442906" sldId="2147483682"/>
              <ac:spMk id="12" creationId="{BF921B6F-3DAF-4BF7-A2F8-134BA5A05864}"/>
            </ac:spMkLst>
          </pc:spChg>
          <pc:picChg chg="add">
            <ac:chgData name="Simpson, Sarah E" userId="593cac1f-1fea-4f72-9014-0723bb6d50b9" providerId="ADAL" clId="{1B8371D2-AAE0-4725-860B-F9A0A83660CA}" dt="2023-11-13T18:53:26.420" v="0"/>
            <ac:picMkLst>
              <pc:docMk/>
              <pc:sldMasterMk cId="558547268" sldId="2147483677"/>
              <pc:sldLayoutMk cId="721442906" sldId="2147483682"/>
              <ac:picMk id="11" creationId="{D6A78F10-554C-4D95-8257-466B23E8665F}"/>
            </ac:picMkLst>
          </pc:picChg>
          <pc:picChg chg="add">
            <ac:chgData name="Simpson, Sarah E" userId="593cac1f-1fea-4f72-9014-0723bb6d50b9" providerId="ADAL" clId="{1B8371D2-AAE0-4725-860B-F9A0A83660CA}" dt="2023-11-13T18:53:26.420" v="0"/>
            <ac:picMkLst>
              <pc:docMk/>
              <pc:sldMasterMk cId="558547268" sldId="2147483677"/>
              <pc:sldLayoutMk cId="721442906" sldId="2147483682"/>
              <ac:picMk id="13" creationId="{AFC960AA-7AA0-4A9C-9CC5-85236C7A9B34}"/>
            </ac:picMkLst>
          </pc:pic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51545891" sldId="2147483683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51545891" sldId="2147483683"/>
              <ac:spMk id="6" creationId="{82518D85-719C-4ECF-8140-415EE9EA8720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51545891" sldId="2147483683"/>
              <ac:spMk id="7" creationId="{EABB43DC-8AC2-4F74-8081-749661E5F2E6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1340403835" sldId="2147483684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1340403835" sldId="2147483684"/>
              <ac:spMk id="5" creationId="{89DA1D86-35D0-4A79-9D09-DFAC8531E55D}"/>
            </ac:spMkLst>
          </pc:spChg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1340403835" sldId="2147483684"/>
              <ac:spMk id="6" creationId="{5666DBEE-A006-4A65-A952-AFC2567BE61C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2221191414" sldId="2147483685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2221191414" sldId="2147483685"/>
              <ac:spMk id="8" creationId="{D1FE3241-F632-43CA-9D1D-5075FCFEB3FB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26.420" v="0"/>
          <pc:sldLayoutMkLst>
            <pc:docMk/>
            <pc:sldMasterMk cId="558547268" sldId="2147483677"/>
            <pc:sldLayoutMk cId="3022266656" sldId="2147483686"/>
          </pc:sldLayoutMkLst>
          <pc:spChg chg="add">
            <ac:chgData name="Simpson, Sarah E" userId="593cac1f-1fea-4f72-9014-0723bb6d50b9" providerId="ADAL" clId="{1B8371D2-AAE0-4725-860B-F9A0A83660CA}" dt="2023-11-13T18:53:26.420" v="0"/>
            <ac:spMkLst>
              <pc:docMk/>
              <pc:sldMasterMk cId="558547268" sldId="2147483677"/>
              <pc:sldLayoutMk cId="3022266656" sldId="2147483686"/>
              <ac:spMk id="8" creationId="{D2977436-49B4-4129-A4B5-A92CC0C3CB5F}"/>
            </ac:spMkLst>
          </pc:spChg>
        </pc:sldLayoutChg>
      </pc:sldMasterChg>
      <pc:sldMasterChg chg="modSldLayout">
        <pc:chgData name="Simpson, Sarah E" userId="593cac1f-1fea-4f72-9014-0723bb6d50b9" providerId="ADAL" clId="{1B8371D2-AAE0-4725-860B-F9A0A83660CA}" dt="2023-11-13T18:53:56.334" v="24"/>
        <pc:sldMasterMkLst>
          <pc:docMk/>
          <pc:sldMasterMk cId="1237061023" sldId="2147483677"/>
        </pc:sldMasterMkLst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2764365805" sldId="2147483678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2764365805" sldId="2147483678"/>
              <ac:spMk id="10" creationId="{E6625C07-D2F0-4541-AFF3-0109E58D153F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2764365805" sldId="2147483678"/>
              <ac:spMk id="11" creationId="{0FB1EB51-B9B2-41DF-84EB-29C11FC6F8D5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3855699084" sldId="2147483680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9" creationId="{DFDE13E1-6FE1-4FD0-8BD9-22D8D12C5814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10" creationId="{60CBF285-5BA4-4497-8EE4-E0F70AF48F12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11" creationId="{5DDD215A-4887-4F3A-AF40-8B701E627BF1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12" creationId="{50113D5D-32ED-4342-9593-20B8B0EEFFF0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13" creationId="{194643A1-3644-4448-9760-4F928E2B39A0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855699084" sldId="2147483680"/>
              <ac:spMk id="14" creationId="{6C368F33-ADD6-4A7A-914D-FC3119F5BE15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3011085622" sldId="2147483682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011085622" sldId="2147483682"/>
              <ac:spMk id="10" creationId="{9E656194-82BE-46C6-B42E-9B0283965F70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011085622" sldId="2147483682"/>
              <ac:spMk id="12" creationId="{34CEC7B0-41E4-4023-BDD1-5114DA71D876}"/>
            </ac:spMkLst>
          </pc:spChg>
          <pc:picChg chg="add">
            <ac:chgData name="Simpson, Sarah E" userId="593cac1f-1fea-4f72-9014-0723bb6d50b9" providerId="ADAL" clId="{1B8371D2-AAE0-4725-860B-F9A0A83660CA}" dt="2023-11-13T18:53:56.334" v="24"/>
            <ac:picMkLst>
              <pc:docMk/>
              <pc:sldMasterMk cId="1237061023" sldId="2147483677"/>
              <pc:sldLayoutMk cId="3011085622" sldId="2147483682"/>
              <ac:picMk id="11" creationId="{CA0C6883-6DD3-4D69-8AAD-704CF55ADB59}"/>
            </ac:picMkLst>
          </pc:picChg>
          <pc:picChg chg="add">
            <ac:chgData name="Simpson, Sarah E" userId="593cac1f-1fea-4f72-9014-0723bb6d50b9" providerId="ADAL" clId="{1B8371D2-AAE0-4725-860B-F9A0A83660CA}" dt="2023-11-13T18:53:56.334" v="24"/>
            <ac:picMkLst>
              <pc:docMk/>
              <pc:sldMasterMk cId="1237061023" sldId="2147483677"/>
              <pc:sldLayoutMk cId="3011085622" sldId="2147483682"/>
              <ac:picMk id="13" creationId="{F2CBEE28-A4E9-4D8C-BA97-D253E4992F58}"/>
            </ac:picMkLst>
          </pc:pic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1092793718" sldId="2147483683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1092793718" sldId="2147483683"/>
              <ac:spMk id="6" creationId="{636DBCE1-5DED-4C71-8B08-0991E57B5EA7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1092793718" sldId="2147483683"/>
              <ac:spMk id="7" creationId="{E53B7809-8ED8-44B4-842E-17D953C7DF8A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3353782653" sldId="2147483684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353782653" sldId="2147483684"/>
              <ac:spMk id="5" creationId="{E8C92712-DE48-419A-8732-FE1CA7A11BD5}"/>
            </ac:spMkLst>
          </pc:spChg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3353782653" sldId="2147483684"/>
              <ac:spMk id="6" creationId="{B6AB2391-0E44-468A-8ED9-F97CA3BDBA14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1162646701" sldId="2147483685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1162646701" sldId="2147483685"/>
              <ac:spMk id="8" creationId="{8650D479-CFAA-4DCC-A0E0-36C791788FCE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56.334" v="24"/>
          <pc:sldLayoutMkLst>
            <pc:docMk/>
            <pc:sldMasterMk cId="1237061023" sldId="2147483677"/>
            <pc:sldLayoutMk cId="2613193889" sldId="2147483686"/>
          </pc:sldLayoutMkLst>
          <pc:spChg chg="add">
            <ac:chgData name="Simpson, Sarah E" userId="593cac1f-1fea-4f72-9014-0723bb6d50b9" providerId="ADAL" clId="{1B8371D2-AAE0-4725-860B-F9A0A83660CA}" dt="2023-11-13T18:53:56.334" v="24"/>
            <ac:spMkLst>
              <pc:docMk/>
              <pc:sldMasterMk cId="1237061023" sldId="2147483677"/>
              <pc:sldLayoutMk cId="2613193889" sldId="2147483686"/>
              <ac:spMk id="8" creationId="{FF3432C0-6B83-47A5-B781-FC83358AC96F}"/>
            </ac:spMkLst>
          </pc:spChg>
        </pc:sldLayoutChg>
      </pc:sldMasterChg>
      <pc:sldMasterChg chg="modSldLayout">
        <pc:chgData name="Simpson, Sarah E" userId="593cac1f-1fea-4f72-9014-0723bb6d50b9" providerId="ADAL" clId="{1B8371D2-AAE0-4725-860B-F9A0A83660CA}" dt="2023-11-13T19:01:10.920" v="35"/>
        <pc:sldMasterMkLst>
          <pc:docMk/>
          <pc:sldMasterMk cId="1437047616" sldId="2147483677"/>
        </pc:sldMasterMkLst>
        <pc:sldLayoutChg chg="addSp">
          <pc:chgData name="Simpson, Sarah E" userId="593cac1f-1fea-4f72-9014-0723bb6d50b9" providerId="ADAL" clId="{1B8371D2-AAE0-4725-860B-F9A0A83660CA}" dt="2023-11-13T19:01:10.920" v="35"/>
          <pc:sldLayoutMkLst>
            <pc:docMk/>
            <pc:sldMasterMk cId="1437047616" sldId="2147483677"/>
            <pc:sldLayoutMk cId="102872801" sldId="2147483678"/>
          </pc:sldLayoutMkLst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102872801" sldId="2147483678"/>
              <ac:spMk id="8" creationId="{38963D43-6BC5-444B-BE5E-44D78A593CF7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102872801" sldId="2147483678"/>
              <ac:spMk id="9" creationId="{49FDD8B1-B3C4-468E-89BE-424D8187A068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9:01:10.920" v="35"/>
          <pc:sldLayoutMkLst>
            <pc:docMk/>
            <pc:sldMasterMk cId="1437047616" sldId="2147483677"/>
            <pc:sldLayoutMk cId="2848713456" sldId="2147483680"/>
          </pc:sldLayoutMkLst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8" creationId="{7D76F560-D60C-41DF-837B-BF72A1F96B65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10" creationId="{00BC211E-2F18-4985-93A4-7B73061D2468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11" creationId="{5F490D9B-790C-447C-AA17-7194992BE16C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12" creationId="{DDF09D9A-CECE-40FA-9663-920B73FC6C36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13" creationId="{ED17D7F4-9AB0-4440-8A71-3890BFA6C4C8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2848713456" sldId="2147483680"/>
              <ac:spMk id="14" creationId="{DBA2B86D-E826-4C31-8E47-2986CD9A96D5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9:01:10.920" v="35"/>
          <pc:sldLayoutMkLst>
            <pc:docMk/>
            <pc:sldMasterMk cId="1437047616" sldId="2147483677"/>
            <pc:sldLayoutMk cId="1966492614" sldId="2147483683"/>
          </pc:sldLayoutMkLst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1966492614" sldId="2147483683"/>
              <ac:spMk id="7" creationId="{FA18F649-5A7A-4B7D-AC8E-F7FB7C3B1EA6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1966492614" sldId="2147483683"/>
              <ac:spMk id="9" creationId="{8B82266D-2F92-4E7D-B055-A12B53A0AFC9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9:01:10.920" v="35"/>
          <pc:sldLayoutMkLst>
            <pc:docMk/>
            <pc:sldMasterMk cId="1437047616" sldId="2147483677"/>
            <pc:sldLayoutMk cId="420117839" sldId="2147483684"/>
          </pc:sldLayoutMkLst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420117839" sldId="2147483684"/>
              <ac:spMk id="6" creationId="{9CD80933-28A6-4C54-AC3F-01AC65A7AB4C}"/>
            </ac:spMkLst>
          </pc:spChg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420117839" sldId="2147483684"/>
              <ac:spMk id="8" creationId="{46FED184-C0A5-4ADF-859C-D68B13B382C9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9:01:10.920" v="35"/>
          <pc:sldLayoutMkLst>
            <pc:docMk/>
            <pc:sldMasterMk cId="1437047616" sldId="2147483677"/>
            <pc:sldLayoutMk cId="1556201220" sldId="2147483686"/>
          </pc:sldLayoutMkLst>
          <pc:spChg chg="add">
            <ac:chgData name="Simpson, Sarah E" userId="593cac1f-1fea-4f72-9014-0723bb6d50b9" providerId="ADAL" clId="{1B8371D2-AAE0-4725-860B-F9A0A83660CA}" dt="2023-11-13T19:01:10.920" v="35"/>
            <ac:spMkLst>
              <pc:docMk/>
              <pc:sldMasterMk cId="1437047616" sldId="2147483677"/>
              <pc:sldLayoutMk cId="1556201220" sldId="2147483686"/>
              <ac:spMk id="9" creationId="{5F3AEE7A-98DA-4A54-88B5-379F875E643A}"/>
            </ac:spMkLst>
          </pc:spChg>
        </pc:sldLayoutChg>
      </pc:sldMasterChg>
      <pc:sldMasterChg chg="modSldLayout">
        <pc:chgData name="Simpson, Sarah E" userId="593cac1f-1fea-4f72-9014-0723bb6d50b9" providerId="ADAL" clId="{1B8371D2-AAE0-4725-860B-F9A0A83660CA}" dt="2023-11-13T18:53:45.906" v="16"/>
        <pc:sldMasterMkLst>
          <pc:docMk/>
          <pc:sldMasterMk cId="4028507801" sldId="2147483677"/>
        </pc:sldMasterMkLst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4047079851" sldId="2147483678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4047079851" sldId="2147483678"/>
              <ac:spMk id="8" creationId="{783C62E9-8C3D-4808-B945-277AC8233E97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4047079851" sldId="2147483678"/>
              <ac:spMk id="9" creationId="{54B22A16-479F-4086-8521-232CFB01A081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1899540150" sldId="2147483680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8" creationId="{32BC15FF-5474-487D-A9AF-58E1D2E04E1D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9" creationId="{F980CF74-C505-43CE-8647-DFF051CF83BB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10" creationId="{BC095130-7729-4A19-9C62-31626BED011E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11" creationId="{F8CCF505-AFE2-45E9-8957-31C84DFAD7BD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12" creationId="{BB7BEC4D-E792-4D6B-83FA-4ACE7D998D3B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899540150" sldId="2147483680"/>
              <ac:spMk id="13" creationId="{0386BBFF-2111-4416-A79C-15B789F2DAC7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2872201322" sldId="2147483682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2872201322" sldId="2147483682"/>
              <ac:spMk id="11" creationId="{7CEDB6FA-2DED-4E49-A5C3-06B677BBA8A6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2872201322" sldId="2147483682"/>
              <ac:spMk id="13" creationId="{A58801DB-86E3-4759-8262-C2FD5BC41EAA}"/>
            </ac:spMkLst>
          </pc:spChg>
          <pc:picChg chg="add">
            <ac:chgData name="Simpson, Sarah E" userId="593cac1f-1fea-4f72-9014-0723bb6d50b9" providerId="ADAL" clId="{1B8371D2-AAE0-4725-860B-F9A0A83660CA}" dt="2023-11-13T18:53:45.906" v="16"/>
            <ac:picMkLst>
              <pc:docMk/>
              <pc:sldMasterMk cId="4028507801" sldId="2147483677"/>
              <pc:sldLayoutMk cId="2872201322" sldId="2147483682"/>
              <ac:picMk id="12" creationId="{13DEC1E9-C3B4-4D5B-A0E8-9A1EFD87118E}"/>
            </ac:picMkLst>
          </pc:picChg>
          <pc:picChg chg="add">
            <ac:chgData name="Simpson, Sarah E" userId="593cac1f-1fea-4f72-9014-0723bb6d50b9" providerId="ADAL" clId="{1B8371D2-AAE0-4725-860B-F9A0A83660CA}" dt="2023-11-13T18:53:45.906" v="16"/>
            <ac:picMkLst>
              <pc:docMk/>
              <pc:sldMasterMk cId="4028507801" sldId="2147483677"/>
              <pc:sldLayoutMk cId="2872201322" sldId="2147483682"/>
              <ac:picMk id="14" creationId="{52091311-B320-43AF-95A5-65C1069CC1C8}"/>
            </ac:picMkLst>
          </pc:pic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1704577740" sldId="2147483683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704577740" sldId="2147483683"/>
              <ac:spMk id="6" creationId="{AAA081AC-1F4E-46AF-85F3-1DA34B3813A1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1704577740" sldId="2147483683"/>
              <ac:spMk id="7" creationId="{21EDADEC-E376-43DE-9FE8-2B29F37964D9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4263176126" sldId="2147483684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4263176126" sldId="2147483684"/>
              <ac:spMk id="5" creationId="{63993197-C8EA-4AE3-B44A-63FB9EF79143}"/>
            </ac:spMkLst>
          </pc:spChg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4263176126" sldId="2147483684"/>
              <ac:spMk id="6" creationId="{2BA05B89-C0B9-42E5-9768-A794403342FF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986829545" sldId="2147483685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986829545" sldId="2147483685"/>
              <ac:spMk id="9" creationId="{9599D5D3-A555-46BF-879B-06291B3DF4B2}"/>
            </ac:spMkLst>
          </pc:spChg>
        </pc:sldLayoutChg>
        <pc:sldLayoutChg chg="addSp">
          <pc:chgData name="Simpson, Sarah E" userId="593cac1f-1fea-4f72-9014-0723bb6d50b9" providerId="ADAL" clId="{1B8371D2-AAE0-4725-860B-F9A0A83660CA}" dt="2023-11-13T18:53:45.906" v="16"/>
          <pc:sldLayoutMkLst>
            <pc:docMk/>
            <pc:sldMasterMk cId="4028507801" sldId="2147483677"/>
            <pc:sldLayoutMk cId="2173907543" sldId="2147483686"/>
          </pc:sldLayoutMkLst>
          <pc:spChg chg="add">
            <ac:chgData name="Simpson, Sarah E" userId="593cac1f-1fea-4f72-9014-0723bb6d50b9" providerId="ADAL" clId="{1B8371D2-AAE0-4725-860B-F9A0A83660CA}" dt="2023-11-13T18:53:45.906" v="16"/>
            <ac:spMkLst>
              <pc:docMk/>
              <pc:sldMasterMk cId="4028507801" sldId="2147483677"/>
              <pc:sldLayoutMk cId="2173907543" sldId="2147483686"/>
              <ac:spMk id="9" creationId="{EBE675B9-B069-46FE-A445-92D8B582D853}"/>
            </ac:spMkLst>
          </pc:spChg>
        </pc:sldLayoutChg>
      </pc:sldMasterChg>
    </pc:docChg>
  </pc:docChgLst>
  <pc:docChgLst>
    <pc:chgData name="Simpson, Sarah E" userId="593cac1f-1fea-4f72-9014-0723bb6d50b9" providerId="ADAL" clId="{534FEA02-639F-4A6C-8694-36514B8D68A8}"/>
    <pc:docChg chg="modSld">
      <pc:chgData name="Simpson, Sarah E" userId="593cac1f-1fea-4f72-9014-0723bb6d50b9" providerId="ADAL" clId="{534FEA02-639F-4A6C-8694-36514B8D68A8}" dt="2023-11-14T02:52:44.895" v="4" actId="27918"/>
      <pc:docMkLst>
        <pc:docMk/>
      </pc:docMkLst>
      <pc:sldChg chg="mod">
        <pc:chgData name="Simpson, Sarah E" userId="593cac1f-1fea-4f72-9014-0723bb6d50b9" providerId="ADAL" clId="{534FEA02-639F-4A6C-8694-36514B8D68A8}" dt="2023-11-14T02:52:44.895" v="4" actId="27918"/>
        <pc:sldMkLst>
          <pc:docMk/>
          <pc:sldMk cId="979622006" sldId="280"/>
        </pc:sldMkLst>
      </pc:sldChg>
    </pc:docChg>
  </pc:docChgLst>
  <pc:docChgLst>
    <pc:chgData name="Simpson, Sarah E" userId="593cac1f-1fea-4f72-9014-0723bb6d50b9" providerId="ADAL" clId="{FCB5CCE5-BAE6-4F1B-BA62-275F77D88AB6}"/>
    <pc:docChg chg="undo redo custSel addSld delSld modSld sldOrd">
      <pc:chgData name="Simpson, Sarah E" userId="593cac1f-1fea-4f72-9014-0723bb6d50b9" providerId="ADAL" clId="{FCB5CCE5-BAE6-4F1B-BA62-275F77D88AB6}" dt="2023-11-12T16:25:49.565" v="1066"/>
      <pc:docMkLst>
        <pc:docMk/>
      </pc:docMkLst>
      <pc:sldChg chg="addSp delSp modSp del mod">
        <pc:chgData name="Simpson, Sarah E" userId="593cac1f-1fea-4f72-9014-0723bb6d50b9" providerId="ADAL" clId="{FCB5CCE5-BAE6-4F1B-BA62-275F77D88AB6}" dt="2023-11-12T15:23:33.575" v="162" actId="2696"/>
        <pc:sldMkLst>
          <pc:docMk/>
          <pc:sldMk cId="2596257761" sldId="270"/>
        </pc:sldMkLst>
        <pc:graphicFrameChg chg="del">
          <ac:chgData name="Simpson, Sarah E" userId="593cac1f-1fea-4f72-9014-0723bb6d50b9" providerId="ADAL" clId="{FCB5CCE5-BAE6-4F1B-BA62-275F77D88AB6}" dt="2023-11-12T15:06:44.209" v="42" actId="478"/>
          <ac:graphicFrameMkLst>
            <pc:docMk/>
            <pc:sldMk cId="2596257761" sldId="270"/>
            <ac:graphicFrameMk id="3" creationId="{EB27BEEE-C794-EE3F-8504-B00074027713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5:17:16.767" v="133" actId="478"/>
          <ac:graphicFrameMkLst>
            <pc:docMk/>
            <pc:sldMk cId="2596257761" sldId="270"/>
            <ac:graphicFrameMk id="4" creationId="{3333020B-B1A9-B001-50F2-E34423E4ABCE}"/>
          </ac:graphicFrameMkLst>
        </pc:graphicFrameChg>
        <pc:graphicFrameChg chg="del">
          <ac:chgData name="Simpson, Sarah E" userId="593cac1f-1fea-4f72-9014-0723bb6d50b9" providerId="ADAL" clId="{FCB5CCE5-BAE6-4F1B-BA62-275F77D88AB6}" dt="2023-11-12T15:09:20.786" v="56" actId="478"/>
          <ac:graphicFrameMkLst>
            <pc:docMk/>
            <pc:sldMk cId="2596257761" sldId="270"/>
            <ac:graphicFrameMk id="5" creationId="{76A26EDA-025C-4C35-9483-3617E71463A3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17:53.454" v="140" actId="1076"/>
          <ac:graphicFrameMkLst>
            <pc:docMk/>
            <pc:sldMk cId="2596257761" sldId="270"/>
            <ac:graphicFrameMk id="6" creationId="{26410D42-86A7-4D99-B832-3DD800F1C64C}"/>
          </ac:graphicFrameMkLst>
        </pc:graphicFrameChg>
        <pc:graphicFrameChg chg="add mod">
          <ac:chgData name="Simpson, Sarah E" userId="593cac1f-1fea-4f72-9014-0723bb6d50b9" providerId="ADAL" clId="{FCB5CCE5-BAE6-4F1B-BA62-275F77D88AB6}" dt="2023-11-12T15:17:42.542" v="138" actId="1076"/>
          <ac:graphicFrameMkLst>
            <pc:docMk/>
            <pc:sldMk cId="2596257761" sldId="270"/>
            <ac:graphicFrameMk id="7" creationId="{C8543953-87A4-A154-28EB-C00E6450A729}"/>
          </ac:graphicFrameMkLst>
        </pc:graphicFrameChg>
        <pc:graphicFrameChg chg="add mod">
          <ac:chgData name="Simpson, Sarah E" userId="593cac1f-1fea-4f72-9014-0723bb6d50b9" providerId="ADAL" clId="{FCB5CCE5-BAE6-4F1B-BA62-275F77D88AB6}" dt="2023-11-12T15:18:25.283" v="141"/>
          <ac:graphicFrameMkLst>
            <pc:docMk/>
            <pc:sldMk cId="2596257761" sldId="270"/>
            <ac:graphicFrameMk id="8" creationId="{5CB465F1-319D-2673-909C-FA362558C4BB}"/>
          </ac:graphicFrameMkLst>
        </pc:graphicFrameChg>
        <pc:graphicFrameChg chg="del">
          <ac:chgData name="Simpson, Sarah E" userId="593cac1f-1fea-4f72-9014-0723bb6d50b9" providerId="ADAL" clId="{FCB5CCE5-BAE6-4F1B-BA62-275F77D88AB6}" dt="2023-11-12T15:05:52.715" v="27" actId="478"/>
          <ac:graphicFrameMkLst>
            <pc:docMk/>
            <pc:sldMk cId="2596257761" sldId="270"/>
            <ac:graphicFrameMk id="9" creationId="{C7F29473-DA36-4E1D-BA37-C4D65142A46E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5:19:55.229" v="151"/>
          <ac:graphicFrameMkLst>
            <pc:docMk/>
            <pc:sldMk cId="2596257761" sldId="270"/>
            <ac:graphicFrameMk id="10" creationId="{62B499C3-CF27-7EA3-4165-427F877982A1}"/>
          </ac:graphicFrameMkLst>
        </pc:graphicFrameChg>
        <pc:graphicFrameChg chg="del mod">
          <ac:chgData name="Simpson, Sarah E" userId="593cac1f-1fea-4f72-9014-0723bb6d50b9" providerId="ADAL" clId="{FCB5CCE5-BAE6-4F1B-BA62-275F77D88AB6}" dt="2023-11-12T15:09:31.548" v="57" actId="478"/>
          <ac:graphicFrameMkLst>
            <pc:docMk/>
            <pc:sldMk cId="2596257761" sldId="270"/>
            <ac:graphicFrameMk id="12" creationId="{6F27F08D-4AD4-4569-B256-125A7CCFE374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17:50.822" v="139"/>
          <ac:graphicFrameMkLst>
            <pc:docMk/>
            <pc:sldMk cId="2596257761" sldId="270"/>
            <ac:graphicFrameMk id="15" creationId="{0C148053-F5BA-470E-A39A-73F61FC52D7F}"/>
          </ac:graphicFrameMkLst>
        </pc:graphicFrameChg>
      </pc:sldChg>
      <pc:sldChg chg="modSp mod">
        <pc:chgData name="Simpson, Sarah E" userId="593cac1f-1fea-4f72-9014-0723bb6d50b9" providerId="ADAL" clId="{FCB5CCE5-BAE6-4F1B-BA62-275F77D88AB6}" dt="2023-11-12T16:12:18.702" v="657" actId="20577"/>
        <pc:sldMkLst>
          <pc:docMk/>
          <pc:sldMk cId="2131568492" sldId="278"/>
        </pc:sldMkLst>
        <pc:spChg chg="mod">
          <ac:chgData name="Simpson, Sarah E" userId="593cac1f-1fea-4f72-9014-0723bb6d50b9" providerId="ADAL" clId="{FCB5CCE5-BAE6-4F1B-BA62-275F77D88AB6}" dt="2023-11-12T16:12:18.702" v="657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131568492" sldId="278"/>
            <ac:spMk id="3" creationId="{86C1060B-300F-3CE3-E5AA-D8E29791C960}"/>
          </ac:spMkLst>
        </pc:spChg>
      </pc:sldChg>
      <pc:sldChg chg="modSp mod">
        <pc:chgData name="Simpson, Sarah E" userId="593cac1f-1fea-4f72-9014-0723bb6d50b9" providerId="ADAL" clId="{FCB5CCE5-BAE6-4F1B-BA62-275F77D88AB6}" dt="2023-11-12T16:12:04.801" v="653" actId="20577"/>
        <pc:sldMkLst>
          <pc:docMk/>
          <pc:sldMk cId="3855531800" sldId="279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Simpson, Sarah E" userId="593cac1f-1fea-4f72-9014-0723bb6d50b9" providerId="ADAL" clId="{FCB5CCE5-BAE6-4F1B-BA62-275F77D88AB6}" dt="2023-11-12T16:12:04.801" v="653" actId="20577"/>
          <ac:spMkLst>
            <pc:docMk/>
            <pc:sldMk cId="3855531800" sldId="279"/>
            <ac:spMk id="3" creationId="{4D1F66E5-D2D7-172B-46BA-FEBFE092CC7F}"/>
          </ac:spMkLst>
        </pc:spChg>
      </pc:sldChg>
      <pc:sldChg chg="modSp">
        <pc:chgData name="Simpson, Sarah E" userId="593cac1f-1fea-4f72-9014-0723bb6d50b9" providerId="ADAL" clId="{FCB5CCE5-BAE6-4F1B-BA62-275F77D88AB6}" dt="2023-11-12T15:40:35.439" v="281"/>
        <pc:sldMkLst>
          <pc:docMk/>
          <pc:sldMk cId="979622006" sldId="280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79622006" sldId="280"/>
            <ac:spMk id="14" creationId="{03571BF2-FCCE-E7A0-736D-9168D2BBFF63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79622006" sldId="280"/>
            <ac:spMk id="15" creationId="{7FC3FD3F-45EE-74E3-AD64-441303B83EF3}"/>
          </ac:spMkLst>
        </pc:sp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2952923800" sldId="281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952923800" sldId="281"/>
            <ac:spMk id="3" creationId="{A2E339BF-E6D7-DD0E-AF02-6813852EE723}"/>
          </ac:spMkLst>
        </pc:spChg>
      </pc:sldChg>
      <pc:sldChg chg="addSp delSp modSp mod ord">
        <pc:chgData name="Simpson, Sarah E" userId="593cac1f-1fea-4f72-9014-0723bb6d50b9" providerId="ADAL" clId="{FCB5CCE5-BAE6-4F1B-BA62-275F77D88AB6}" dt="2023-11-12T16:25:18.615" v="1063" actId="20577"/>
        <pc:sldMkLst>
          <pc:docMk/>
          <pc:sldMk cId="685681062" sldId="282"/>
        </pc:sldMkLst>
        <pc:spChg chg="del mod">
          <ac:chgData name="Simpson, Sarah E" userId="593cac1f-1fea-4f72-9014-0723bb6d50b9" providerId="ADAL" clId="{FCB5CCE5-BAE6-4F1B-BA62-275F77D88AB6}" dt="2023-11-12T16:12:35.145" v="660" actId="478"/>
          <ac:spMkLst>
            <pc:docMk/>
            <pc:sldMk cId="685681062" sldId="282"/>
            <ac:spMk id="2" creationId="{FD5E8954-9BCB-7FD9-A210-38DC54382D45}"/>
          </ac:spMkLst>
        </pc:spChg>
        <pc:spChg chg="del mod">
          <ac:chgData name="Simpson, Sarah E" userId="593cac1f-1fea-4f72-9014-0723bb6d50b9" providerId="ADAL" clId="{FCB5CCE5-BAE6-4F1B-BA62-275F77D88AB6}" dt="2023-11-12T16:12:36.930" v="661" actId="478"/>
          <ac:spMkLst>
            <pc:docMk/>
            <pc:sldMk cId="685681062" sldId="282"/>
            <ac:spMk id="4" creationId="{D2BBD890-6A99-C160-C084-2916E2310718}"/>
          </ac:spMkLst>
        </pc:spChg>
        <pc:spChg chg="del mod">
          <ac:chgData name="Simpson, Sarah E" userId="593cac1f-1fea-4f72-9014-0723bb6d50b9" providerId="ADAL" clId="{FCB5CCE5-BAE6-4F1B-BA62-275F77D88AB6}" dt="2023-11-12T16:12:42.515" v="664" actId="478"/>
          <ac:spMkLst>
            <pc:docMk/>
            <pc:sldMk cId="685681062" sldId="282"/>
            <ac:spMk id="5" creationId="{EEE736C0-59DE-A4DF-7A05-6F22D48CC0D3}"/>
          </ac:spMkLst>
        </pc:spChg>
        <pc:spChg chg="del mod">
          <ac:chgData name="Simpson, Sarah E" userId="593cac1f-1fea-4f72-9014-0723bb6d50b9" providerId="ADAL" clId="{FCB5CCE5-BAE6-4F1B-BA62-275F77D88AB6}" dt="2023-11-12T16:12:40.624" v="663" actId="478"/>
          <ac:spMkLst>
            <pc:docMk/>
            <pc:sldMk cId="685681062" sldId="282"/>
            <ac:spMk id="6" creationId="{8E016EE4-D06F-BB48-F27D-14F290F0FE86}"/>
          </ac:spMkLst>
        </pc:spChg>
        <pc:spChg chg="add del mod">
          <ac:chgData name="Simpson, Sarah E" userId="593cac1f-1fea-4f72-9014-0723bb6d50b9" providerId="ADAL" clId="{FCB5CCE5-BAE6-4F1B-BA62-275F77D88AB6}" dt="2023-11-12T16:12:38.929" v="662" actId="478"/>
          <ac:spMkLst>
            <pc:docMk/>
            <pc:sldMk cId="685681062" sldId="282"/>
            <ac:spMk id="7" creationId="{8040A459-BF53-622A-BFC8-5B3F303FEDB5}"/>
          </ac:spMkLst>
        </pc:spChg>
        <pc:spChg chg="add del mod">
          <ac:chgData name="Simpson, Sarah E" userId="593cac1f-1fea-4f72-9014-0723bb6d50b9" providerId="ADAL" clId="{FCB5CCE5-BAE6-4F1B-BA62-275F77D88AB6}" dt="2023-11-12T16:12:47.085" v="667" actId="478"/>
          <ac:spMkLst>
            <pc:docMk/>
            <pc:sldMk cId="685681062" sldId="282"/>
            <ac:spMk id="9" creationId="{655AFBA3-BADD-0A65-AF5D-C730E5E61FEC}"/>
          </ac:spMkLst>
        </pc:spChg>
        <pc:spChg chg="add del mod">
          <ac:chgData name="Simpson, Sarah E" userId="593cac1f-1fea-4f72-9014-0723bb6d50b9" providerId="ADAL" clId="{FCB5CCE5-BAE6-4F1B-BA62-275F77D88AB6}" dt="2023-11-12T16:12:45.666" v="666" actId="478"/>
          <ac:spMkLst>
            <pc:docMk/>
            <pc:sldMk cId="685681062" sldId="282"/>
            <ac:spMk id="11" creationId="{A769445A-A304-637E-B38D-79140BE2344B}"/>
          </ac:spMkLst>
        </pc:spChg>
        <pc:spChg chg="add del mod">
          <ac:chgData name="Simpson, Sarah E" userId="593cac1f-1fea-4f72-9014-0723bb6d50b9" providerId="ADAL" clId="{FCB5CCE5-BAE6-4F1B-BA62-275F77D88AB6}" dt="2023-11-12T16:12:44.091" v="665" actId="478"/>
          <ac:spMkLst>
            <pc:docMk/>
            <pc:sldMk cId="685681062" sldId="282"/>
            <ac:spMk id="13" creationId="{6E076E55-CF40-CB30-380F-FEC083979C4C}"/>
          </ac:spMkLst>
        </pc:spChg>
        <pc:spChg chg="add del">
          <ac:chgData name="Simpson, Sarah E" userId="593cac1f-1fea-4f72-9014-0723bb6d50b9" providerId="ADAL" clId="{FCB5CCE5-BAE6-4F1B-BA62-275F77D88AB6}" dt="2023-11-12T16:25:00.437" v="1036" actId="22"/>
          <ac:spMkLst>
            <pc:docMk/>
            <pc:sldMk cId="685681062" sldId="282"/>
            <ac:spMk id="21" creationId="{19DBB924-8F15-5DC8-5310-046D256F70CC}"/>
          </ac:spMkLst>
        </pc:spChg>
        <pc:spChg chg="add mod">
          <ac:chgData name="Simpson, Sarah E" userId="593cac1f-1fea-4f72-9014-0723bb6d50b9" providerId="ADAL" clId="{FCB5CCE5-BAE6-4F1B-BA62-275F77D88AB6}" dt="2023-11-12T16:25:18.615" v="1063" actId="20577"/>
          <ac:spMkLst>
            <pc:docMk/>
            <pc:sldMk cId="685681062" sldId="282"/>
            <ac:spMk id="22" creationId="{94CDBC73-1A95-CCAD-B8A7-746FB1182CDF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685681062" sldId="282"/>
            <ac:spMk id="23" creationId="{94FF72B7-0438-3641-5939-75128934B0DF}"/>
          </ac:spMkLst>
        </pc:spChg>
        <pc:graphicFrameChg chg="add mod">
          <ac:chgData name="Simpson, Sarah E" userId="593cac1f-1fea-4f72-9014-0723bb6d50b9" providerId="ADAL" clId="{FCB5CCE5-BAE6-4F1B-BA62-275F77D88AB6}" dt="2023-11-12T16:18:36.963" v="722" actId="1076"/>
          <ac:graphicFrameMkLst>
            <pc:docMk/>
            <pc:sldMk cId="685681062" sldId="282"/>
            <ac:graphicFrameMk id="16" creationId="{69DD7BF9-7CFE-E60D-6272-AEF7FE1FE417}"/>
          </ac:graphicFrameMkLst>
        </pc:graphicFrameChg>
        <pc:graphicFrameChg chg="add mod">
          <ac:chgData name="Simpson, Sarah E" userId="593cac1f-1fea-4f72-9014-0723bb6d50b9" providerId="ADAL" clId="{FCB5CCE5-BAE6-4F1B-BA62-275F77D88AB6}" dt="2023-11-12T16:18:32.164" v="721" actId="1076"/>
          <ac:graphicFrameMkLst>
            <pc:docMk/>
            <pc:sldMk cId="685681062" sldId="282"/>
            <ac:graphicFrameMk id="19" creationId="{CA3265FA-C81A-C3CC-14AC-794A75778A38}"/>
          </ac:graphicFrameMkLst>
        </pc:graphicFrame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2886474736" sldId="284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886474736" sldId="284"/>
            <ac:spMk id="2" creationId="{884B311B-3177-0658-3585-6639F26A9BF6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886474736" sldId="284"/>
            <ac:spMk id="7" creationId="{3A122237-B06F-5E42-B051-D7859FC21D7D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886474736" sldId="284"/>
            <ac:spMk id="8" creationId="{AECF22D2-2B16-C40D-AA90-609B5CD08B3D}"/>
          </ac:spMkLst>
        </pc:spChg>
        <pc:graphicFrameChg chg="mod">
          <ac:chgData name="Simpson, Sarah E" userId="593cac1f-1fea-4f72-9014-0723bb6d50b9" providerId="ADAL" clId="{FCB5CCE5-BAE6-4F1B-BA62-275F77D88AB6}" dt="2023-11-12T15:40:35.439" v="281"/>
          <ac:graphicFrameMkLst>
            <pc:docMk/>
            <pc:sldMk cId="2886474736" sldId="284"/>
            <ac:graphicFrameMk id="6" creationId="{705AB9BF-07E9-9DED-DB8B-F644759C8FDC}"/>
          </ac:graphicFrameMkLst>
        </pc:graphicFrame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2011930182" sldId="285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2" creationId="{B2AF69D5-AD7B-521D-22B1-50D8A24356A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4" creationId="{77C09F16-6D23-666F-6800-8FC69783194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5" creationId="{91128191-45A5-DEA1-F978-421F83D5E66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6" creationId="{EEF6A845-F328-1053-A365-3DA9CBAF9BA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8" creationId="{F46AF003-A457-D7E6-F39B-1A85A426A3E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9" creationId="{0A413FDF-11CF-6B9B-871F-ED1ED06E76B9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11" creationId="{B3CED26D-9022-0D83-FB0D-E3471E6F7ECE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12" creationId="{518301B7-15C5-E184-096F-BF82F42163C2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14" creationId="{DD57FB11-65D1-6B1C-8D88-F932BF765A7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73" creationId="{253AA363-0A91-5CE9-7764-DD7813D6BF70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011930182" sldId="285"/>
            <ac:spMk id="74" creationId="{B964C6B0-844C-A964-2B74-46CF893E1381}"/>
          </ac:spMkLst>
        </pc:sp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011930182" sldId="285"/>
            <ac:picMk id="16" creationId="{53DF829E-A1C4-421E-3B50-ABC29F74AD7E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011930182" sldId="285"/>
            <ac:picMk id="18" creationId="{E5C9C66F-AADD-4ED0-1C1D-B85BA2731ECA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011930182" sldId="285"/>
            <ac:picMk id="20" creationId="{886BA800-53E3-4B2D-1E62-F03543D34994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011930182" sldId="285"/>
            <ac:picMk id="22" creationId="{CF9A94E1-4A49-F134-498B-3886D8C21B47}"/>
          </ac:picMkLst>
        </pc:pic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2452269796" sldId="287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2" creationId="{B2AF69D5-AD7B-521D-22B1-50D8A24356A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4" creationId="{77C09F16-6D23-666F-6800-8FC69783194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5" creationId="{91128191-45A5-DEA1-F978-421F83D5E66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6" creationId="{EEF6A845-F328-1053-A365-3DA9CBAF9BA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8" creationId="{F46AF003-A457-D7E6-F39B-1A85A426A3E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9" creationId="{0A413FDF-11CF-6B9B-871F-ED1ED06E76B9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1" creationId="{B3CED26D-9022-0D83-FB0D-E3471E6F7ECE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2" creationId="{518301B7-15C5-E184-096F-BF82F42163C2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4" creationId="{DD57FB11-65D1-6B1C-8D88-F932BF765A7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59" creationId="{F269F917-64D7-CDF3-D985-799AE9C3B79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60" creationId="{2814DD63-8543-970F-927B-E6AA56C99E6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86" creationId="{18835196-357D-8C96-24B5-B52A2DDEB00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87" creationId="{41C11B69-21C7-3FD7-1E14-583CF5B1707B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88" creationId="{D362CDA4-D5CF-59E2-690B-FD99A9F4A51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89" creationId="{D14B20BF-5DF9-3EC6-60DD-C63E039F74E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90" creationId="{6FA69800-878A-E997-C835-4A34703F2394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191" creationId="{231555FC-0BA5-3E6F-7FCB-66878580BB2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52269796" sldId="287"/>
            <ac:spMk id="218" creationId="{C29F391A-4647-2731-26B5-3B262D8730A1}"/>
          </ac:spMkLst>
        </pc:sp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27" creationId="{647C05DC-04F0-1158-3AA5-BF470126B98D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29" creationId="{8B3998AA-37D7-2B8A-664B-5EE240398288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31" creationId="{2269A4E3-AE66-274F-54C8-9DD8DBA3B151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33" creationId="{65B0483B-CE9B-CD44-979E-DBD8145B7D30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35" creationId="{53CE1A7F-C303-6378-F7D9-285999C320CB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37" creationId="{5C2754CD-7055-FC29-FE1C-82327C464143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39" creationId="{9A9F1D08-2372-A757-BE1E-91723DB0EBBF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52269796" sldId="287"/>
            <ac:picMk id="141" creationId="{9714A55E-3681-98F0-A943-50EE7A07869C}"/>
          </ac:picMkLst>
        </pc:pic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1600494506" sldId="288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7" creationId="{330A5BFC-C134-C072-C14D-9E51A94C8E7E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19" creationId="{270C77AB-7E91-84A6-3E62-DAB80E1E4481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0" creationId="{15DD9AC8-4A5F-70DB-AA68-C461059D81A1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1" creationId="{A28A203B-0CF0-2AB0-5F54-07C8E300391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2" creationId="{05BC0115-F702-2E0A-61A4-4A6CE33FD77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3" creationId="{9D48D07F-2D5B-F0D5-4005-197607C4F197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4" creationId="{A3BF8E55-B2B9-104D-F277-08902534735D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5" creationId="{BCE9DA14-62AB-A857-6387-1F5D330B3F36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6" creationId="{710CB940-D45B-59F1-06E5-9CC94100EF0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7" creationId="{A0DA38E3-68A2-4FF9-022B-BA0DF832B1DB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28" creationId="{B72BD1AE-7290-BA6E-18FB-8181C0D13E7C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373" creationId="{EC015AD8-FC03-181D-1A34-AD00F66C42C2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600494506" sldId="288"/>
            <ac:spMk id="374" creationId="{049B2870-98EC-2977-8CE4-A7AA3009991A}"/>
          </ac:spMkLst>
        </pc:sp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1600494506" sldId="288"/>
            <ac:picMk id="268" creationId="{1A522F41-60C1-3803-6132-18E154C0E328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1600494506" sldId="288"/>
            <ac:picMk id="270" creationId="{DE7A4D25-3CA5-F92A-988A-F913C367D593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1600494506" sldId="288"/>
            <ac:picMk id="288" creationId="{A5707D4A-497A-679A-3ACA-721E8D0E2699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1600494506" sldId="288"/>
            <ac:picMk id="290" creationId="{E63515FB-9439-CCAE-C220-6F0E5ECB75E8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1600494506" sldId="288"/>
            <ac:picMk id="292" creationId="{8167DB44-EDED-0971-E35D-A5FA1E47C215}"/>
          </ac:picMkLst>
        </pc:pic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3170280394" sldId="290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2" creationId="{86B309B0-6209-D3D0-9D5E-308B9F6E7303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11" creationId="{A2C39DD0-CD86-2929-7808-58D17FC2C0A6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12" creationId="{CE3C1BFF-2275-1E7D-0604-E6F5CFEC01F6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13" creationId="{F618F075-837C-1005-19D6-8DC90759CD53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14" creationId="{DD1D0BF9-FCAA-67DA-79AB-E6E7E6D2B6A1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170280394" sldId="290"/>
            <ac:spMk id="25" creationId="{5058AE03-D409-0714-CCED-4548A9C92023}"/>
          </ac:spMkLst>
        </pc:sp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249904479" sldId="291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2" creationId="{5FC63C25-FE2A-0C11-2CEA-A80AA78FC36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3" creationId="{A8753AB0-02A6-E89E-7E23-593DBF52F4E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4" creationId="{03745CA7-A767-9133-8871-800B16D5D722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5" creationId="{C371CEB5-0F43-BA22-C4E7-3A84E631DA11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6" creationId="{5AD6749A-51D8-599C-7C31-9922CF228D32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7" creationId="{0BF56CE2-ADEB-1E22-50FB-9F2AB3786483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8" creationId="{7063C991-877C-CD1D-A03D-547E04121FE0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101" creationId="{A45E958A-ABCE-B639-C555-90CCC88988C5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49904479" sldId="291"/>
            <ac:spMk id="102" creationId="{51BDF1B8-4D26-9C08-3102-6224AA6A4D20}"/>
          </ac:spMkLst>
        </pc:sp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9904479" sldId="291"/>
            <ac:picMk id="72" creationId="{FD5AE93E-9743-FD3B-C935-638BF9D159CC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9904479" sldId="291"/>
            <ac:picMk id="76" creationId="{7541E72A-A0CB-A011-55A9-1126F707D889}"/>
          </ac:picMkLst>
        </pc:picChg>
        <pc:picChg chg="mod">
          <ac:chgData name="Simpson, Sarah E" userId="593cac1f-1fea-4f72-9014-0723bb6d50b9" providerId="ADAL" clId="{FCB5CCE5-BAE6-4F1B-BA62-275F77D88AB6}" dt="2023-11-12T15:40:35.439" v="281"/>
          <ac:picMkLst>
            <pc:docMk/>
            <pc:sldMk cId="249904479" sldId="291"/>
            <ac:picMk id="80" creationId="{FCC17566-BE36-5CE0-25C6-8AC132D1479D}"/>
          </ac:picMkLst>
        </pc:picChg>
      </pc:sldChg>
      <pc:sldChg chg="modSp del">
        <pc:chgData name="Simpson, Sarah E" userId="593cac1f-1fea-4f72-9014-0723bb6d50b9" providerId="ADAL" clId="{FCB5CCE5-BAE6-4F1B-BA62-275F77D88AB6}" dt="2023-11-12T16:19:44.060" v="723" actId="47"/>
        <pc:sldMkLst>
          <pc:docMk/>
          <pc:sldMk cId="94818171" sldId="292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4818171" sldId="292"/>
            <ac:spMk id="2" creationId="{B83F7D2E-080D-DBDD-73C4-3C38A2B7790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4818171" sldId="292"/>
            <ac:spMk id="3" creationId="{2BE8FDE3-DBA4-6A04-C75D-E56FE92EF368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4818171" sldId="292"/>
            <ac:spMk id="4" creationId="{D5BA2433-990B-A170-369A-3DF4A9B33BFA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94818171" sldId="292"/>
            <ac:spMk id="5" creationId="{BF7F20BE-640F-EFAB-3A43-2AA146DB42BF}"/>
          </ac:spMkLst>
        </pc:spChg>
      </pc:sldChg>
      <pc:sldChg chg="modSp mod">
        <pc:chgData name="Simpson, Sarah E" userId="593cac1f-1fea-4f72-9014-0723bb6d50b9" providerId="ADAL" clId="{FCB5CCE5-BAE6-4F1B-BA62-275F77D88AB6}" dt="2023-11-12T16:24:29.663" v="1034" actId="14100"/>
        <pc:sldMkLst>
          <pc:docMk/>
          <pc:sldMk cId="1003962426" sldId="293"/>
        </pc:sldMkLst>
        <pc:spChg chg="mod">
          <ac:chgData name="Simpson, Sarah E" userId="593cac1f-1fea-4f72-9014-0723bb6d50b9" providerId="ADAL" clId="{FCB5CCE5-BAE6-4F1B-BA62-275F77D88AB6}" dt="2023-11-12T16:24:29.663" v="1034" actId="14100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Simpson, Sarah E" userId="593cac1f-1fea-4f72-9014-0723bb6d50b9" providerId="ADAL" clId="{FCB5CCE5-BAE6-4F1B-BA62-275F77D88AB6}" dt="2023-11-12T16:24:10.009" v="1014" actId="20577"/>
          <ac:spMkLst>
            <pc:docMk/>
            <pc:sldMk cId="1003962426" sldId="293"/>
            <ac:spMk id="3" creationId="{B787DFD8-D262-D485-B1F2-817C5A0928C5}"/>
          </ac:spMkLst>
        </pc:spChg>
      </pc:sldChg>
      <pc:sldChg chg="modSp">
        <pc:chgData name="Simpson, Sarah E" userId="593cac1f-1fea-4f72-9014-0723bb6d50b9" providerId="ADAL" clId="{FCB5CCE5-BAE6-4F1B-BA62-275F77D88AB6}" dt="2023-11-12T15:40:35.439" v="281"/>
        <pc:sldMkLst>
          <pc:docMk/>
          <pc:sldMk cId="130928140" sldId="294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30928140" sldId="294"/>
            <ac:spMk id="14" creationId="{03571BF2-FCCE-E7A0-736D-9168D2BBFF63}"/>
          </ac:spMkLst>
        </pc:spChg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130928140" sldId="294"/>
            <ac:spMk id="15" creationId="{7FC3FD3F-45EE-74E3-AD64-441303B83EF3}"/>
          </ac:spMkLst>
        </pc:spChg>
      </pc:sldChg>
      <pc:sldChg chg="addSp modSp add mod">
        <pc:chgData name="Simpson, Sarah E" userId="593cac1f-1fea-4f72-9014-0723bb6d50b9" providerId="ADAL" clId="{FCB5CCE5-BAE6-4F1B-BA62-275F77D88AB6}" dt="2023-11-12T16:25:43.015" v="1065"/>
        <pc:sldMkLst>
          <pc:docMk/>
          <pc:sldMk cId="3285351444" sldId="295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3285351444" sldId="295"/>
            <ac:spMk id="2" creationId="{113147F9-C506-42FB-9727-3D4F4F788FB6}"/>
          </ac:spMkLst>
        </pc:spChg>
        <pc:spChg chg="add mod">
          <ac:chgData name="Simpson, Sarah E" userId="593cac1f-1fea-4f72-9014-0723bb6d50b9" providerId="ADAL" clId="{FCB5CCE5-BAE6-4F1B-BA62-275F77D88AB6}" dt="2023-11-12T16:25:43.015" v="1065"/>
          <ac:spMkLst>
            <pc:docMk/>
            <pc:sldMk cId="3285351444" sldId="295"/>
            <ac:spMk id="4" creationId="{B148FEA6-17E7-E67A-C100-49025E2846C0}"/>
          </ac:spMkLst>
        </pc:spChg>
        <pc:graphicFrameChg chg="mod">
          <ac:chgData name="Simpson, Sarah E" userId="593cac1f-1fea-4f72-9014-0723bb6d50b9" providerId="ADAL" clId="{FCB5CCE5-BAE6-4F1B-BA62-275F77D88AB6}" dt="2023-11-12T15:33:26.055" v="237"/>
          <ac:graphicFrameMkLst>
            <pc:docMk/>
            <pc:sldMk cId="3285351444" sldId="295"/>
            <ac:graphicFrameMk id="3" creationId="{EB27BEEE-C794-EE3F-8504-B00074027713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40:35.439" v="281"/>
          <ac:graphicFrameMkLst>
            <pc:docMk/>
            <pc:sldMk cId="3285351444" sldId="295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35:46.359" v="251"/>
          <ac:graphicFrameMkLst>
            <pc:docMk/>
            <pc:sldMk cId="3285351444" sldId="295"/>
            <ac:graphicFrameMk id="9" creationId="{C7F29473-DA36-4E1D-BA37-C4D65142A46E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38:25.927" v="279"/>
          <ac:graphicFrameMkLst>
            <pc:docMk/>
            <pc:sldMk cId="3285351444" sldId="295"/>
            <ac:graphicFrameMk id="12" creationId="{6F27F08D-4AD4-4569-B256-125A7CCFE374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38:31.049" v="280"/>
          <ac:graphicFrameMkLst>
            <pc:docMk/>
            <pc:sldMk cId="3285351444" sldId="295"/>
            <ac:graphicFrameMk id="15" creationId="{0C148053-F5BA-470E-A39A-73F61FC52D7F}"/>
          </ac:graphicFrameMkLst>
        </pc:graphicFrameChg>
      </pc:sldChg>
      <pc:sldChg chg="addSp modSp add mod ord">
        <pc:chgData name="Simpson, Sarah E" userId="593cac1f-1fea-4f72-9014-0723bb6d50b9" providerId="ADAL" clId="{FCB5CCE5-BAE6-4F1B-BA62-275F77D88AB6}" dt="2023-11-12T16:25:39.092" v="1064"/>
        <pc:sldMkLst>
          <pc:docMk/>
          <pc:sldMk cId="2149939792" sldId="296"/>
        </pc:sldMkLst>
        <pc:spChg chg="mod">
          <ac:chgData name="Simpson, Sarah E" userId="593cac1f-1fea-4f72-9014-0723bb6d50b9" providerId="ADAL" clId="{FCB5CCE5-BAE6-4F1B-BA62-275F77D88AB6}" dt="2023-11-12T15:40:35.439" v="281"/>
          <ac:spMkLst>
            <pc:docMk/>
            <pc:sldMk cId="2149939792" sldId="296"/>
            <ac:spMk id="2" creationId="{113147F9-C506-42FB-9727-3D4F4F788FB6}"/>
          </ac:spMkLst>
        </pc:spChg>
        <pc:spChg chg="add mod">
          <ac:chgData name="Simpson, Sarah E" userId="593cac1f-1fea-4f72-9014-0723bb6d50b9" providerId="ADAL" clId="{FCB5CCE5-BAE6-4F1B-BA62-275F77D88AB6}" dt="2023-11-12T16:25:39.092" v="1064"/>
          <ac:spMkLst>
            <pc:docMk/>
            <pc:sldMk cId="2149939792" sldId="296"/>
            <ac:spMk id="4" creationId="{BF61FE45-3853-0E7A-849C-1B2C1DB382AB}"/>
          </ac:spMkLst>
        </pc:spChg>
        <pc:graphicFrameChg chg="mod">
          <ac:chgData name="Simpson, Sarah E" userId="593cac1f-1fea-4f72-9014-0723bb6d50b9" providerId="ADAL" clId="{FCB5CCE5-BAE6-4F1B-BA62-275F77D88AB6}" dt="2023-11-12T16:09:23.932" v="564"/>
          <ac:graphicFrameMkLst>
            <pc:docMk/>
            <pc:sldMk cId="2149939792" sldId="296"/>
            <ac:graphicFrameMk id="3" creationId="{EB27BEEE-C794-EE3F-8504-B00074027713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40:35.439" v="281"/>
          <ac:graphicFrameMkLst>
            <pc:docMk/>
            <pc:sldMk cId="2149939792" sldId="296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35:27.782" v="249"/>
          <ac:graphicFrameMkLst>
            <pc:docMk/>
            <pc:sldMk cId="2149939792" sldId="296"/>
            <ac:graphicFrameMk id="9" creationId="{C7F29473-DA36-4E1D-BA37-C4D65142A46E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38:11.362" v="275"/>
          <ac:graphicFrameMkLst>
            <pc:docMk/>
            <pc:sldMk cId="2149939792" sldId="296"/>
            <ac:graphicFrameMk id="12" creationId="{6F27F08D-4AD4-4569-B256-125A7CCFE374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29:04.478" v="212"/>
          <ac:graphicFrameMkLst>
            <pc:docMk/>
            <pc:sldMk cId="2149939792" sldId="296"/>
            <ac:graphicFrameMk id="15" creationId="{0C148053-F5BA-470E-A39A-73F61FC52D7F}"/>
          </ac:graphicFrameMkLst>
        </pc:graphicFrameChg>
      </pc:sldChg>
      <pc:sldChg chg="addSp delSp modSp add del mod">
        <pc:chgData name="Simpson, Sarah E" userId="593cac1f-1fea-4f72-9014-0723bb6d50b9" providerId="ADAL" clId="{FCB5CCE5-BAE6-4F1B-BA62-275F77D88AB6}" dt="2023-11-12T15:23:29.926" v="161" actId="2696"/>
        <pc:sldMkLst>
          <pc:docMk/>
          <pc:sldMk cId="3448062393" sldId="296"/>
        </pc:sldMkLst>
        <pc:graphicFrameChg chg="add mod">
          <ac:chgData name="Simpson, Sarah E" userId="593cac1f-1fea-4f72-9014-0723bb6d50b9" providerId="ADAL" clId="{FCB5CCE5-BAE6-4F1B-BA62-275F77D88AB6}" dt="2023-11-12T15:20:42.333" v="160" actId="1957"/>
          <ac:graphicFrameMkLst>
            <pc:docMk/>
            <pc:sldMk cId="3448062393" sldId="296"/>
            <ac:graphicFrameMk id="5" creationId="{C2FC538D-4964-9276-F46C-ED05FB137302}"/>
          </ac:graphicFrameMkLst>
        </pc:graphicFrameChg>
        <pc:graphicFrameChg chg="del mod">
          <ac:chgData name="Simpson, Sarah E" userId="593cac1f-1fea-4f72-9014-0723bb6d50b9" providerId="ADAL" clId="{FCB5CCE5-BAE6-4F1B-BA62-275F77D88AB6}" dt="2023-11-12T15:20:35.320" v="157" actId="478"/>
          <ac:graphicFrameMkLst>
            <pc:docMk/>
            <pc:sldMk cId="3448062393" sldId="296"/>
            <ac:graphicFrameMk id="6" creationId="{26410D42-86A7-4D99-B832-3DD800F1C64C}"/>
          </ac:graphicFrameMkLst>
        </pc:graphicFrameChg>
        <pc:graphicFrameChg chg="del">
          <ac:chgData name="Simpson, Sarah E" userId="593cac1f-1fea-4f72-9014-0723bb6d50b9" providerId="ADAL" clId="{FCB5CCE5-BAE6-4F1B-BA62-275F77D88AB6}" dt="2023-11-12T15:20:17.772" v="154" actId="478"/>
          <ac:graphicFrameMkLst>
            <pc:docMk/>
            <pc:sldMk cId="3448062393" sldId="296"/>
            <ac:graphicFrameMk id="7" creationId="{C8543953-87A4-A154-28EB-C00E6450A729}"/>
          </ac:graphicFrameMkLst>
        </pc:graphicFrameChg>
        <pc:graphicFrameChg chg="del">
          <ac:chgData name="Simpson, Sarah E" userId="593cac1f-1fea-4f72-9014-0723bb6d50b9" providerId="ADAL" clId="{FCB5CCE5-BAE6-4F1B-BA62-275F77D88AB6}" dt="2023-11-12T15:20:15.026" v="153" actId="478"/>
          <ac:graphicFrameMkLst>
            <pc:docMk/>
            <pc:sldMk cId="3448062393" sldId="296"/>
            <ac:graphicFrameMk id="8" creationId="{5CB465F1-319D-2673-909C-FA362558C4BB}"/>
          </ac:graphicFrameMkLst>
        </pc:graphicFrameChg>
        <pc:graphicFrameChg chg="del">
          <ac:chgData name="Simpson, Sarah E" userId="593cac1f-1fea-4f72-9014-0723bb6d50b9" providerId="ADAL" clId="{FCB5CCE5-BAE6-4F1B-BA62-275F77D88AB6}" dt="2023-11-12T15:20:19.180" v="155" actId="478"/>
          <ac:graphicFrameMkLst>
            <pc:docMk/>
            <pc:sldMk cId="3448062393" sldId="296"/>
            <ac:graphicFrameMk id="15" creationId="{0C148053-F5BA-470E-A39A-73F61FC52D7F}"/>
          </ac:graphicFrameMkLst>
        </pc:graphicFrameChg>
      </pc:sldChg>
      <pc:sldChg chg="add del ord">
        <pc:chgData name="Simpson, Sarah E" userId="593cac1f-1fea-4f72-9014-0723bb6d50b9" providerId="ADAL" clId="{FCB5CCE5-BAE6-4F1B-BA62-275F77D88AB6}" dt="2023-11-12T15:41:44.120" v="285" actId="2696"/>
        <pc:sldMkLst>
          <pc:docMk/>
          <pc:sldMk cId="105720211" sldId="297"/>
        </pc:sldMkLst>
      </pc:sldChg>
      <pc:sldChg chg="addSp delSp modSp add mod ord">
        <pc:chgData name="Simpson, Sarah E" userId="593cac1f-1fea-4f72-9014-0723bb6d50b9" providerId="ADAL" clId="{FCB5CCE5-BAE6-4F1B-BA62-275F77D88AB6}" dt="2023-11-12T16:08:15.426" v="561"/>
        <pc:sldMkLst>
          <pc:docMk/>
          <pc:sldMk cId="1252612591" sldId="297"/>
        </pc:sldMkLst>
        <pc:spChg chg="mod">
          <ac:chgData name="Simpson, Sarah E" userId="593cac1f-1fea-4f72-9014-0723bb6d50b9" providerId="ADAL" clId="{FCB5CCE5-BAE6-4F1B-BA62-275F77D88AB6}" dt="2023-11-12T16:05:25.253" v="547" actId="20577"/>
          <ac:spMkLst>
            <pc:docMk/>
            <pc:sldMk cId="1252612591" sldId="297"/>
            <ac:spMk id="2" creationId="{113147F9-C506-42FB-9727-3D4F4F788FB6}"/>
          </ac:spMkLst>
        </pc:spChg>
        <pc:graphicFrameChg chg="del">
          <ac:chgData name="Simpson, Sarah E" userId="593cac1f-1fea-4f72-9014-0723bb6d50b9" providerId="ADAL" clId="{FCB5CCE5-BAE6-4F1B-BA62-275F77D88AB6}" dt="2023-11-12T15:42:15.369" v="299" actId="478"/>
          <ac:graphicFrameMkLst>
            <pc:docMk/>
            <pc:sldMk cId="1252612591" sldId="297"/>
            <ac:graphicFrameMk id="3" creationId="{EB27BEEE-C794-EE3F-8504-B00074027713}"/>
          </ac:graphicFrameMkLst>
        </pc:graphicFrameChg>
        <pc:graphicFrameChg chg="del mod">
          <ac:chgData name="Simpson, Sarah E" userId="593cac1f-1fea-4f72-9014-0723bb6d50b9" providerId="ADAL" clId="{FCB5CCE5-BAE6-4F1B-BA62-275F77D88AB6}" dt="2023-11-12T15:42:45.285" v="304" actId="478"/>
          <ac:graphicFrameMkLst>
            <pc:docMk/>
            <pc:sldMk cId="1252612591" sldId="297"/>
            <ac:graphicFrameMk id="5" creationId="{76A26EDA-025C-4C35-9483-3617E71463A3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5:59:10.713" v="513" actId="14100"/>
          <ac:graphicFrameMkLst>
            <pc:docMk/>
            <pc:sldMk cId="1252612591" sldId="297"/>
            <ac:graphicFrameMk id="6" creationId="{26410D42-86A7-4D99-B832-3DD800F1C64C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5:52:12.908" v="395" actId="1957"/>
          <ac:graphicFrameMkLst>
            <pc:docMk/>
            <pc:sldMk cId="1252612591" sldId="297"/>
            <ac:graphicFrameMk id="8" creationId="{4FA1D483-47FE-7BE6-C9D0-2CEA0BB7570D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6:08:15.426" v="561"/>
          <ac:graphicFrameMkLst>
            <pc:docMk/>
            <pc:sldMk cId="1252612591" sldId="297"/>
            <ac:graphicFrameMk id="9" creationId="{C7F29473-DA36-4E1D-BA37-C4D65142A46E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5:58:38.334" v="507"/>
          <ac:graphicFrameMkLst>
            <pc:docMk/>
            <pc:sldMk cId="1252612591" sldId="297"/>
            <ac:graphicFrameMk id="12" creationId="{6F27F08D-4AD4-4569-B256-125A7CCFE374}"/>
          </ac:graphicFrameMkLst>
        </pc:graphicFrameChg>
        <pc:graphicFrameChg chg="add del mod">
          <ac:chgData name="Simpson, Sarah E" userId="593cac1f-1fea-4f72-9014-0723bb6d50b9" providerId="ADAL" clId="{FCB5CCE5-BAE6-4F1B-BA62-275F77D88AB6}" dt="2023-11-12T15:59:54.211" v="516" actId="1076"/>
          <ac:graphicFrameMkLst>
            <pc:docMk/>
            <pc:sldMk cId="1252612591" sldId="297"/>
            <ac:graphicFrameMk id="15" creationId="{0C148053-F5BA-470E-A39A-73F61FC52D7F}"/>
          </ac:graphicFrameMkLst>
        </pc:graphicFrameChg>
      </pc:sldChg>
      <pc:sldChg chg="new del">
        <pc:chgData name="Simpson, Sarah E" userId="593cac1f-1fea-4f72-9014-0723bb6d50b9" providerId="ADAL" clId="{FCB5CCE5-BAE6-4F1B-BA62-275F77D88AB6}" dt="2023-11-12T16:00:55.547" v="518" actId="680"/>
        <pc:sldMkLst>
          <pc:docMk/>
          <pc:sldMk cId="359424211" sldId="298"/>
        </pc:sldMkLst>
      </pc:sldChg>
      <pc:sldChg chg="modSp add mod ord">
        <pc:chgData name="Simpson, Sarah E" userId="593cac1f-1fea-4f72-9014-0723bb6d50b9" providerId="ADAL" clId="{FCB5CCE5-BAE6-4F1B-BA62-275F77D88AB6}" dt="2023-11-12T16:25:49.565" v="1066"/>
        <pc:sldMkLst>
          <pc:docMk/>
          <pc:sldMk cId="2688265149" sldId="298"/>
        </pc:sldMkLst>
        <pc:spChg chg="mod">
          <ac:chgData name="Simpson, Sarah E" userId="593cac1f-1fea-4f72-9014-0723bb6d50b9" providerId="ADAL" clId="{FCB5CCE5-BAE6-4F1B-BA62-275F77D88AB6}" dt="2023-11-12T16:05:18.373" v="538" actId="20577"/>
          <ac:spMkLst>
            <pc:docMk/>
            <pc:sldMk cId="2688265149" sldId="298"/>
            <ac:spMk id="2" creationId="{113147F9-C506-42FB-9727-3D4F4F788FB6}"/>
          </ac:spMkLst>
        </pc:spChg>
        <pc:graphicFrameChg chg="mod">
          <ac:chgData name="Simpson, Sarah E" userId="593cac1f-1fea-4f72-9014-0723bb6d50b9" providerId="ADAL" clId="{FCB5CCE5-BAE6-4F1B-BA62-275F77D88AB6}" dt="2023-11-12T16:25:49.565" v="1066"/>
          <ac:graphicFrameMkLst>
            <pc:docMk/>
            <pc:sldMk cId="2688265149" sldId="298"/>
            <ac:graphicFrameMk id="6" creationId="{26410D42-86A7-4D99-B832-3DD800F1C64C}"/>
          </ac:graphicFrameMkLst>
        </pc:graphicFrameChg>
        <pc:graphicFrameChg chg="mod">
          <ac:chgData name="Simpson, Sarah E" userId="593cac1f-1fea-4f72-9014-0723bb6d50b9" providerId="ADAL" clId="{FCB5CCE5-BAE6-4F1B-BA62-275F77D88AB6}" dt="2023-11-12T16:08:47.271" v="563"/>
          <ac:graphicFrameMkLst>
            <pc:docMk/>
            <pc:sldMk cId="2688265149" sldId="298"/>
            <ac:graphicFrameMk id="9" creationId="{C7F29473-DA36-4E1D-BA37-C4D65142A46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accent6"/>
                </a:solidFill>
              </a:rPr>
              <a:t>2018 Quarterly Comparison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rPr lang="en-US" sz="800" dirty="0">
                <a:solidFill>
                  <a:schemeClr val="accent6"/>
                </a:solidFill>
              </a:rPr>
              <a:t>(in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4/30/2023</c:v>
                </c:pt>
                <c:pt idx="1">
                  <c:v>6/30/2023</c:v>
                </c:pt>
                <c:pt idx="2">
                  <c:v>9/30/2023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619.70000000000005</c:v>
                </c:pt>
                <c:pt idx="1">
                  <c:v>672.4</c:v>
                </c:pt>
                <c:pt idx="2">
                  <c:v>704.3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E-490C-A41C-D2AE99CDF9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Encumbered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4/30/2023</c:v>
                </c:pt>
                <c:pt idx="1">
                  <c:v>6/30/2023</c:v>
                </c:pt>
                <c:pt idx="2">
                  <c:v>9/30/2023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109.4</c:v>
                </c:pt>
                <c:pt idx="1">
                  <c:v>63</c:v>
                </c:pt>
                <c:pt idx="2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E-490C-A41C-D2AE99CDF9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Remaining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4/30/2023</c:v>
                </c:pt>
                <c:pt idx="1">
                  <c:v>6/30/2023</c:v>
                </c:pt>
                <c:pt idx="2">
                  <c:v>9/30/2023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45.9</c:v>
                </c:pt>
                <c:pt idx="1">
                  <c:v>33.5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E-490C-A41C-D2AE99CDF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8586096"/>
        <c:axId val="1420928640"/>
        <c:axId val="0"/>
      </c:bar3DChart>
      <c:catAx>
        <c:axId val="192858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0928640"/>
        <c:crossesAt val="100"/>
        <c:auto val="1"/>
        <c:lblAlgn val="ctr"/>
        <c:lblOffset val="100"/>
        <c:tickLblSkip val="1"/>
        <c:noMultiLvlLbl val="0"/>
      </c:catAx>
      <c:valAx>
        <c:axId val="142092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858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6563004374727357"/>
          <c:y val="0.87939061016124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89022989332265"/>
          <c:y val="4.3898258353624306E-2"/>
          <c:w val="0.56348779231815138"/>
          <c:h val="0.824318752991972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E-4A1A-900A-B419A5E9C8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E-4A1A-900A-B419A5E9C824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E-4A1A-900A-B419A5E9C824}"/>
              </c:ext>
            </c:extLst>
          </c:dPt>
          <c:dLbls>
            <c:dLbl>
              <c:idx val="0"/>
              <c:layout>
                <c:manualLayout>
                  <c:x val="9.6128445769553511E-2"/>
                  <c:y val="4.68750057671020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2E-4A1A-900A-B419A5E9C824}"/>
                </c:ext>
              </c:extLst>
            </c:dLbl>
            <c:dLbl>
              <c:idx val="1"/>
              <c:layout>
                <c:manualLayout>
                  <c:x val="-4.4859941359125022E-2"/>
                  <c:y val="0.11250001384104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E-4A1A-900A-B419A5E9C824}"/>
                </c:ext>
              </c:extLst>
            </c:dLbl>
            <c:dLbl>
              <c:idx val="2"/>
              <c:layout>
                <c:manualLayout>
                  <c:x val="-8.010703814129469E-2"/>
                  <c:y val="-5.6250006920522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E-4A1A-900A-B419A5E9C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0.98</c:v>
                </c:pt>
                <c:pt idx="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A87-B2A2-06096C12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6829231465270925"/>
          <c:y val="0.79817794114033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0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Technology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85-453A-AC37-3FDFD7EC1C1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85-453A-AC37-3FDFD7EC1C1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85-453A-AC37-3FDFD7EC1C13}"/>
              </c:ext>
            </c:extLst>
          </c:dPt>
          <c:dLbls>
            <c:dLbl>
              <c:idx val="0"/>
              <c:layout>
                <c:manualLayout>
                  <c:x val="-1.3997104693383503E-2"/>
                  <c:y val="-1.4512933938153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5-453A-AC37-3FDFD7EC1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5-453A-AC37-3FDFD7EC1C13}"/>
                </c:ext>
              </c:extLst>
            </c:dLbl>
            <c:dLbl>
              <c:idx val="2"/>
              <c:layout>
                <c:manualLayout>
                  <c:x val="-0.28344137004101594"/>
                  <c:y val="3.26541013608446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5-453A-AC37-3FDFD7EC1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0</c:v>
                </c:pt>
                <c:pt idx="2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5-4B1D-815F-61C9CD73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1917840503697112"/>
          <c:y val="0.81593971532937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1.7109373947503989E-3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FF&amp;E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F-4ED2-93C2-399CA9D0BCA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F-4ED2-93C2-399CA9D0BCAB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F-4ED2-93C2-399CA9D0BCAB}"/>
              </c:ext>
            </c:extLst>
          </c:dPt>
          <c:dLbls>
            <c:dLbl>
              <c:idx val="0"/>
              <c:layout>
                <c:manualLayout>
                  <c:x val="1.7241346541018703E-3"/>
                  <c:y val="-8.34495129882188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43042655091344"/>
                      <c:h val="0.17034556209907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8F-4ED2-93C2-399CA9D0BCAB}"/>
                </c:ext>
              </c:extLst>
            </c:dLbl>
            <c:dLbl>
              <c:idx val="1"/>
              <c:layout>
                <c:manualLayout>
                  <c:x val="8.7930867359198611E-2"/>
                  <c:y val="-5.6237619010343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70619686576755"/>
                      <c:h val="0.15946086164545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8F-4ED2-93C2-399CA9D0BCAB}"/>
                </c:ext>
              </c:extLst>
            </c:dLbl>
            <c:dLbl>
              <c:idx val="2"/>
              <c:layout>
                <c:manualLayout>
                  <c:x val="-0.2465512555365765"/>
                  <c:y val="3.083998461857552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0294835171368"/>
                      <c:h val="0.10873815753161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8F-4ED2-93C2-399CA9D0BC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0-4D67-B72F-2D306536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Asbestos</a:t>
            </a:r>
          </a:p>
        </c:rich>
      </c:tx>
      <c:layout>
        <c:manualLayout>
          <c:xMode val="edge"/>
          <c:yMode val="edge"/>
          <c:x val="0.37125033270677005"/>
          <c:y val="0.75463913932587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0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Asbestos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2-4FCD-9FDD-0AE55A29CD7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2-4FCD-9FDD-0AE55A29CD7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22-4FCD-9FDD-0AE55A29CD7C}"/>
              </c:ext>
            </c:extLst>
          </c:dPt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Bal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2-4FCD-9FDD-0AE55A29C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accent6"/>
                </a:solidFill>
              </a:rPr>
              <a:t>2023 Quarterly Comparison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rPr lang="en-US" sz="800" dirty="0">
                <a:solidFill>
                  <a:schemeClr val="accent6"/>
                </a:solidFill>
              </a:rPr>
              <a:t>(in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6/30/2023</c:v>
                </c:pt>
                <c:pt idx="1">
                  <c:v>9/30/2023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E-490C-A41C-D2AE99CDF9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Encumbered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6/30/2023</c:v>
                </c:pt>
                <c:pt idx="1">
                  <c:v>9/30/2023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121.8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E-490C-A41C-D2AE99CDF9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Remaining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6/30/2023</c:v>
                </c:pt>
                <c:pt idx="1">
                  <c:v>9/30/2023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894.8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E-490C-A41C-D2AE99CDF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8586096"/>
        <c:axId val="1420928640"/>
        <c:axId val="0"/>
      </c:bar3DChart>
      <c:catAx>
        <c:axId val="192858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0928640"/>
        <c:crossesAt val="100"/>
        <c:auto val="1"/>
        <c:lblAlgn val="ctr"/>
        <c:lblOffset val="100"/>
        <c:tickLblSkip val="1"/>
        <c:noMultiLvlLbl val="0"/>
      </c:catAx>
      <c:valAx>
        <c:axId val="142092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858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5.2546916010498684E-2"/>
          <c:y val="0.718595232079148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48933727034126E-2"/>
          <c:y val="0.32895201282281256"/>
          <c:w val="0.17465510170603674"/>
          <c:h val="0.342308489894207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158-4DE7-8987-E9ACFC1C6D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DE7-8987-E9ACFC1C6DCA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58-4DE7-8987-E9ACFC1C6DCA}"/>
              </c:ext>
            </c:extLst>
          </c:dPt>
          <c:dLbls>
            <c:dLbl>
              <c:idx val="0"/>
              <c:layout>
                <c:manualLayout>
                  <c:x val="6.3541666666666649E-2"/>
                  <c:y val="-2.44960468781042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58-4DE7-8987-E9ACFC1C6DCA}"/>
                </c:ext>
              </c:extLst>
            </c:dLbl>
            <c:dLbl>
              <c:idx val="1"/>
              <c:layout>
                <c:manualLayout>
                  <c:x val="-8.3333333333333329E-2"/>
                  <c:y val="1.63306952938183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58-4DE7-8987-E9ACFC1C6DCA}"/>
                </c:ext>
              </c:extLst>
            </c:dLbl>
            <c:dLbl>
              <c:idx val="2"/>
              <c:layout>
                <c:manualLayout>
                  <c:x val="-6.458333333333334E-2"/>
                  <c:y val="1.2002580764623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58-4DE7-8987-E9ACFC1C6D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Expenditures</c:v>
                </c:pt>
                <c:pt idx="1">
                  <c:v>Encumbered</c:v>
                </c:pt>
                <c:pt idx="2">
                  <c:v>Remaining Budget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3.4</c:v>
                </c:pt>
                <c:pt idx="1">
                  <c:v>48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F-4C71-A823-82683B6E7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6760256725721786"/>
          <c:y val="0.80224553525791253"/>
          <c:w val="0.14064099409448821"/>
          <c:h val="0.159211767360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</a:t>
            </a:r>
            <a:r>
              <a:rPr lang="en-US" baseline="0" dirty="0"/>
              <a:t> Safety &amp; Security</a:t>
            </a:r>
            <a:endParaRPr lang="en-US" dirty="0"/>
          </a:p>
        </c:rich>
      </c:tx>
      <c:layout>
        <c:manualLayout>
          <c:xMode val="edge"/>
          <c:yMode val="edge"/>
          <c:x val="0.28298599678512165"/>
          <c:y val="0.81338947711877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89022989332265"/>
          <c:y val="3.51091256721867E-2"/>
          <c:w val="0.56348779231815138"/>
          <c:h val="0.690062451103863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E-4A1A-900A-B419A5E9C8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E-4A1A-900A-B419A5E9C82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E-4A1A-900A-B419A5E9C824}"/>
              </c:ext>
            </c:extLst>
          </c:dPt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A87-B2A2-06096C12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0624309444022871"/>
          <c:y val="0.8888837782537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64454958804978"/>
          <c:y val="0.17778344074237656"/>
          <c:w val="0.60370917763703524"/>
          <c:h val="0.625957410824020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FF&amp;E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85-453A-AC37-3FDFD7EC1C1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85-453A-AC37-3FDFD7EC1C1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85-453A-AC37-3FDFD7EC1C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5-453A-AC37-3FDFD7EC1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5-453A-AC37-3FDFD7EC1C13}"/>
                </c:ext>
              </c:extLst>
            </c:dLbl>
            <c:dLbl>
              <c:idx val="2"/>
              <c:layout>
                <c:manualLayout>
                  <c:x val="-0.26244571300094066"/>
                  <c:y val="1.45129339381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5-453A-AC37-3FDFD7EC1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5-4B1D-815F-61C9CD73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</a:t>
            </a:r>
            <a:r>
              <a:rPr lang="en-US" baseline="0" dirty="0"/>
              <a:t> </a:t>
            </a:r>
            <a:r>
              <a:rPr lang="en-US" dirty="0"/>
              <a:t>Food Service</a:t>
            </a:r>
          </a:p>
        </c:rich>
      </c:tx>
      <c:layout>
        <c:manualLayout>
          <c:xMode val="edge"/>
          <c:yMode val="edge"/>
          <c:x val="0.30193724855803966"/>
          <c:y val="0.88850438502013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53963921328415"/>
          <c:y val="0.17586619074909027"/>
          <c:w val="0.60340314313820198"/>
          <c:h val="0.63489457839069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Food Service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F-4ED2-93C2-399CA9D0BC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F-4ED2-93C2-399CA9D0BCA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F-4ED2-93C2-399CA9D0BCAB}"/>
              </c:ext>
            </c:extLst>
          </c:dPt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0-4D67-B72F-2D306536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5.2546916010498684E-2"/>
          <c:y val="0.718595232079148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48933727034126E-2"/>
          <c:y val="0.32895201282281256"/>
          <c:w val="0.17465510170603674"/>
          <c:h val="0.342308489894207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158-4DE7-8987-E9ACFC1C6D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DE7-8987-E9ACFC1C6DCA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58-4DE7-8987-E9ACFC1C6DCA}"/>
              </c:ext>
            </c:extLst>
          </c:dPt>
          <c:dLbls>
            <c:dLbl>
              <c:idx val="0"/>
              <c:layout>
                <c:manualLayout>
                  <c:x val="6.3541666666666649E-2"/>
                  <c:y val="-2.44960468781042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58-4DE7-8987-E9ACFC1C6DCA}"/>
                </c:ext>
              </c:extLst>
            </c:dLbl>
            <c:dLbl>
              <c:idx val="1"/>
              <c:layout>
                <c:manualLayout>
                  <c:x val="-8.5416666666666669E-2"/>
                  <c:y val="1.83720322055455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58-4DE7-8987-E9ACFC1C6DCA}"/>
                </c:ext>
              </c:extLst>
            </c:dLbl>
            <c:dLbl>
              <c:idx val="2"/>
              <c:layout>
                <c:manualLayout>
                  <c:x val="-6.458333333333334E-2"/>
                  <c:y val="1.2002580764623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58-4DE7-8987-E9ACFC1C6D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Expenditures</c:v>
                </c:pt>
                <c:pt idx="1">
                  <c:v>Encumbered</c:v>
                </c:pt>
                <c:pt idx="2">
                  <c:v>Remaining Budget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3.2</c:v>
                </c:pt>
                <c:pt idx="1">
                  <c:v>48.1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F-4C71-A823-82683B6E7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6760256725721786"/>
          <c:y val="0.80224553525791253"/>
          <c:w val="0.14064099409448821"/>
          <c:h val="0.159211767360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3796357136125564"/>
          <c:y val="0.383815943247453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83226706036745"/>
          <c:y val="2.6774275012584118E-2"/>
          <c:w val="0.17465510170603674"/>
          <c:h val="0.342308489894207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158-4DE7-8987-E9ACFC1C6D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DE7-8987-E9ACFC1C6DCA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58-4DE7-8987-E9ACFC1C6DCA}"/>
              </c:ext>
            </c:extLst>
          </c:dPt>
          <c:dLbls>
            <c:dLbl>
              <c:idx val="0"/>
              <c:layout>
                <c:manualLayout>
                  <c:x val="2.8124999999999963E-2"/>
                  <c:y val="2.8578721357788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58-4DE7-8987-E9ACFC1C6DCA}"/>
                </c:ext>
              </c:extLst>
            </c:dLbl>
            <c:dLbl>
              <c:idx val="1"/>
              <c:layout>
                <c:manualLayout>
                  <c:x val="-3.541666666666668E-2"/>
                  <c:y val="-6.12401171952604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58-4DE7-8987-E9ACFC1C6D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58-4DE7-8987-E9ACFC1C6D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Expenditures</c:v>
                </c:pt>
                <c:pt idx="1">
                  <c:v>Encumbered</c:v>
                </c:pt>
                <c:pt idx="2">
                  <c:v>Remaining Budget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27.6</c:v>
                </c:pt>
                <c:pt idx="1">
                  <c:v>10.4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F-4C71-A823-82683B6E7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83748400590551186"/>
          <c:y val="0.65322791674944525"/>
          <c:w val="0.14064099409448821"/>
          <c:h val="0.159211767360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</a:t>
            </a:r>
            <a:r>
              <a:rPr lang="en-US" baseline="0" dirty="0"/>
              <a:t> Safety &amp; Security</a:t>
            </a:r>
            <a:endParaRPr lang="en-US" dirty="0"/>
          </a:p>
        </c:rich>
      </c:tx>
      <c:layout>
        <c:manualLayout>
          <c:xMode val="edge"/>
          <c:yMode val="edge"/>
          <c:x val="0.28619027831077343"/>
          <c:y val="0.80946542695519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89022989332265"/>
          <c:y val="3.51091256721867E-2"/>
          <c:w val="0.56348779231815138"/>
          <c:h val="0.690062451103863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E-4A1A-900A-B419A5E9C82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E-4A1A-900A-B419A5E9C82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E-4A1A-900A-B419A5E9C824}"/>
              </c:ext>
            </c:extLst>
          </c:dPt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A87-B2A2-06096C12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0624309444022871"/>
          <c:y val="0.88888377825379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64454958804978"/>
          <c:y val="0.17778344074237656"/>
          <c:w val="0.60370917763703524"/>
          <c:h val="0.625957410824020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FF&amp;E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85-453A-AC37-3FDFD7EC1C1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85-453A-AC37-3FDFD7EC1C1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85-453A-AC37-3FDFD7EC1C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5-453A-AC37-3FDFD7EC1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5-453A-AC37-3FDFD7EC1C13}"/>
                </c:ext>
              </c:extLst>
            </c:dLbl>
            <c:dLbl>
              <c:idx val="2"/>
              <c:layout>
                <c:manualLayout>
                  <c:x val="-0.26244571300094066"/>
                  <c:y val="1.45129339381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5-453A-AC37-3FDFD7EC1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5-4B1D-815F-61C9CD73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</a:t>
            </a:r>
            <a:r>
              <a:rPr lang="en-US" baseline="0" dirty="0"/>
              <a:t> </a:t>
            </a:r>
            <a:r>
              <a:rPr lang="en-US" dirty="0"/>
              <a:t>Food Service</a:t>
            </a:r>
          </a:p>
        </c:rich>
      </c:tx>
      <c:layout>
        <c:manualLayout>
          <c:xMode val="edge"/>
          <c:yMode val="edge"/>
          <c:x val="0.30193724855803966"/>
          <c:y val="0.88850438502013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53963921328415"/>
          <c:y val="0.17586619074909027"/>
          <c:w val="0.60340314313820198"/>
          <c:h val="0.63489457839069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Food Service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F-4ED2-93C2-399CA9D0BC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F-4ED2-93C2-399CA9D0BCA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F-4ED2-93C2-399CA9D0BCAB}"/>
              </c:ext>
            </c:extLst>
          </c:dPt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0-4D67-B72F-2D306536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A-451E-9B87-0D2AD72748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Encumbered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0.12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A-451E-9B87-0D2AD7274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Remaining 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58200967217994E-16"/>
                  <c:y val="2.34374985582247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A-451E-9B87-0D2AD7274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2018</c:v>
                </c:pt>
              </c:numCache>
            </c:numRef>
          </c:cat>
          <c:val>
            <c:numRef>
              <c:f>Sheet1!$D$2:$D$3</c:f>
              <c:numCache>
                <c:formatCode>0%</c:formatCode>
                <c:ptCount val="2"/>
                <c:pt idx="0">
                  <c:v>0.86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A-451E-9B87-0D2AD72748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6713184"/>
        <c:axId val="272436959"/>
      </c:barChart>
      <c:catAx>
        <c:axId val="197671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436959"/>
        <c:crosses val="autoZero"/>
        <c:auto val="1"/>
        <c:lblAlgn val="ctr"/>
        <c:lblOffset val="100"/>
        <c:noMultiLvlLbl val="0"/>
      </c:catAx>
      <c:valAx>
        <c:axId val="272436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71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0278253740663"/>
          <c:y val="0.11962062048058826"/>
          <c:w val="0.62399414543939746"/>
          <c:h val="0.7595504699430599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6563004374727357"/>
          <c:y val="0.87939061016124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89022989332265"/>
          <c:y val="4.3898258353624306E-2"/>
          <c:w val="0.56348779231815138"/>
          <c:h val="0.824318752991972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E-4A1A-900A-B419A5E9C8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E-4A1A-900A-B419A5E9C824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E-4A1A-900A-B419A5E9C824}"/>
              </c:ext>
            </c:extLst>
          </c:dPt>
          <c:dLbls>
            <c:dLbl>
              <c:idx val="0"/>
              <c:layout>
                <c:manualLayout>
                  <c:x val="9.6128445769553511E-2"/>
                  <c:y val="4.68750057671020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2E-4A1A-900A-B419A5E9C824}"/>
                </c:ext>
              </c:extLst>
            </c:dLbl>
            <c:dLbl>
              <c:idx val="1"/>
              <c:layout>
                <c:manualLayout>
                  <c:x val="-4.4859941359125022E-2"/>
                  <c:y val="0.11250001384104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E-4A1A-900A-B419A5E9C824}"/>
                </c:ext>
              </c:extLst>
            </c:dLbl>
            <c:dLbl>
              <c:idx val="2"/>
              <c:layout>
                <c:manualLayout>
                  <c:x val="-8.010703814129469E-2"/>
                  <c:y val="-5.6250006920522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E-4A1A-900A-B419A5E9C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0.37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E-4A87-B2A2-06096C12B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6829231465270925"/>
          <c:y val="0.79817794114033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0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Technology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85-453A-AC37-3FDFD7EC1C1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85-453A-AC37-3FDFD7EC1C1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85-453A-AC37-3FDFD7EC1C13}"/>
              </c:ext>
            </c:extLst>
          </c:dPt>
          <c:dLbls>
            <c:dLbl>
              <c:idx val="0"/>
              <c:layout>
                <c:manualLayout>
                  <c:x val="-1.3997104693383503E-2"/>
                  <c:y val="-1.4512933938153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5-453A-AC37-3FDFD7EC1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5-453A-AC37-3FDFD7EC1C13}"/>
                </c:ext>
              </c:extLst>
            </c:dLbl>
            <c:dLbl>
              <c:idx val="2"/>
              <c:layout>
                <c:manualLayout>
                  <c:x val="-0.26244571300094066"/>
                  <c:y val="1.45129339381530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5-453A-AC37-3FDFD7EC1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1">
                  <c:v>0</c:v>
                </c:pt>
                <c:pt idx="2">
                  <c:v>550000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5-4B1D-815F-61C9CD73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1917840503697112"/>
          <c:y val="0.81593971532937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1.7109373947503989E-3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FF&amp;E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F-4ED2-93C2-399CA9D0BCA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F-4ED2-93C2-399CA9D0BCAB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F-4ED2-93C2-399CA9D0BCA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8F-4ED2-93C2-399CA9D0BCAB}"/>
                </c:ext>
              </c:extLst>
            </c:dLbl>
            <c:dLbl>
              <c:idx val="1"/>
              <c:layout>
                <c:manualLayout>
                  <c:x val="8.7930867359198611E-2"/>
                  <c:y val="-5.6237619010343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70619686576755"/>
                      <c:h val="0.159460861645458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8F-4ED2-93C2-399CA9D0BCAB}"/>
                </c:ext>
              </c:extLst>
            </c:dLbl>
            <c:dLbl>
              <c:idx val="2"/>
              <c:layout>
                <c:manualLayout>
                  <c:x val="-0.12413769509533924"/>
                  <c:y val="4.353880181445956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98237011224795"/>
                      <c:h val="9.7853457077997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8F-4ED2-93C2-399CA9D0BC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</c:v>
                </c:pt>
                <c:pt idx="1">
                  <c:v>enc</c:v>
                </c:pt>
                <c:pt idx="2">
                  <c:v>available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0.02</c:v>
                </c:pt>
                <c:pt idx="1">
                  <c:v>0.88500000000000001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0-4D67-B72F-2D306536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 Asbestos</a:t>
            </a:r>
          </a:p>
        </c:rich>
      </c:tx>
      <c:layout>
        <c:manualLayout>
          <c:xMode val="edge"/>
          <c:yMode val="edge"/>
          <c:x val="0.30126480923985249"/>
          <c:y val="0.75826737281041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4320866141731"/>
          <c:y val="0"/>
          <c:w val="0.58271358267716533"/>
          <c:h val="0.87407032024665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Technology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2-4FCD-9FDD-0AE55A29CD7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2-4FCD-9FDD-0AE55A29CD7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22-4FCD-9FDD-0AE55A29CD7C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2011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2-4FCD-9FDD-0AE55A29C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3796357136125564"/>
          <c:y val="0.383815943247453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83226706036745"/>
          <c:y val="2.6774275012584118E-2"/>
          <c:w val="0.17465510170603674"/>
          <c:h val="0.3423084898942078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158-4DE7-8987-E9ACFC1C6D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8-4DE7-8987-E9ACFC1C6DCA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158-4DE7-8987-E9ACFC1C6DCA}"/>
              </c:ext>
            </c:extLst>
          </c:dPt>
          <c:dLbls>
            <c:dLbl>
              <c:idx val="0"/>
              <c:layout>
                <c:manualLayout>
                  <c:x val="2.8124999999999963E-2"/>
                  <c:y val="2.8578721357788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58-4DE7-8987-E9ACFC1C6DCA}"/>
                </c:ext>
              </c:extLst>
            </c:dLbl>
            <c:dLbl>
              <c:idx val="1"/>
              <c:layout>
                <c:manualLayout>
                  <c:x val="-3.541666666666668E-2"/>
                  <c:y val="-6.12401171952604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58-4DE7-8987-E9ACFC1C6DCA}"/>
                </c:ext>
              </c:extLst>
            </c:dLbl>
            <c:dLbl>
              <c:idx val="2"/>
              <c:layout>
                <c:manualLayout>
                  <c:x val="3.9583333333333331E-2"/>
                  <c:y val="-1.8865492270886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58-4DE7-8987-E9ACFC1C6D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Expenditures</c:v>
                </c:pt>
                <c:pt idx="1">
                  <c:v>Encumbered</c:v>
                </c:pt>
                <c:pt idx="2">
                  <c:v>Remaining Budget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25.3</c:v>
                </c:pt>
                <c:pt idx="1">
                  <c:v>12.2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F-4C71-A823-82683B6E7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83748400590551186"/>
          <c:y val="0.65322791674944525"/>
          <c:w val="0.14064099409448821"/>
          <c:h val="0.159211767360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00278253740663"/>
          <c:y val="0.11962062048058826"/>
          <c:w val="0.62399414543939746"/>
          <c:h val="0.7595504699430599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</cdr:x>
      <cdr:y>0.92744</cdr:y>
    </cdr:from>
    <cdr:to>
      <cdr:x>0.0974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81FD3-9385-4764-9E50-3193E5B323C8}"/>
            </a:ext>
          </a:extLst>
        </cdr:cNvPr>
        <cdr:cNvSpPr txBox="1"/>
      </cdr:nvSpPr>
      <cdr:spPr>
        <a:xfrm xmlns:a="http://schemas.openxmlformats.org/drawingml/2006/main">
          <a:off x="273132" y="4667251"/>
          <a:ext cx="914400" cy="36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0.94666</cdr:y>
    </cdr:from>
    <cdr:to>
      <cdr:x>0.46786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EB6D39-0119-4536-A360-9889F9ABADB2}"/>
            </a:ext>
          </a:extLst>
        </cdr:cNvPr>
        <cdr:cNvSpPr txBox="1"/>
      </cdr:nvSpPr>
      <cdr:spPr>
        <a:xfrm xmlns:a="http://schemas.openxmlformats.org/drawingml/2006/main">
          <a:off x="0" y="5525364"/>
          <a:ext cx="5704114" cy="31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Reference: Bond Progress Financial Report </a:t>
          </a:r>
          <a:r>
            <a:rPr lang="en-US" dirty="0">
              <a:solidFill>
                <a:schemeClr val="tx1"/>
              </a:solidFill>
            </a:rPr>
            <a:t>09.30.23</a:t>
          </a:r>
          <a:r>
            <a:rPr lang="en-US" sz="1100" dirty="0">
              <a:solidFill>
                <a:schemeClr val="tx1"/>
              </a:solidFill>
            </a:rPr>
            <a:t>, Pages </a:t>
          </a:r>
          <a:r>
            <a:rPr lang="en-US" dirty="0">
              <a:solidFill>
                <a:schemeClr val="tx1"/>
              </a:solidFill>
            </a:rPr>
            <a:t>40</a:t>
          </a:r>
          <a:r>
            <a:rPr lang="en-US" sz="1100" dirty="0">
              <a:solidFill>
                <a:schemeClr val="tx1"/>
              </a:solidFill>
            </a:rPr>
            <a:t> – Project </a:t>
          </a:r>
          <a:r>
            <a:rPr lang="en-US" dirty="0">
              <a:solidFill>
                <a:schemeClr val="tx1"/>
              </a:solidFill>
            </a:rPr>
            <a:t>35</a:t>
          </a:r>
          <a:r>
            <a:rPr lang="en-US" sz="1100" dirty="0">
              <a:solidFill>
                <a:schemeClr val="tx1"/>
              </a:solidFill>
            </a:rPr>
            <a:t> – Newton Rayzor </a:t>
          </a:r>
          <a:r>
            <a:rPr lang="en-US" dirty="0">
              <a:solidFill>
                <a:schemeClr val="tx1"/>
              </a:solidFill>
            </a:rPr>
            <a:t>Elementary</a:t>
          </a:r>
          <a:r>
            <a:rPr lang="en-US" sz="1100" dirty="0">
              <a:solidFill>
                <a:schemeClr val="tx1"/>
              </a:solidFill>
            </a:rPr>
            <a:t> School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0.0224</cdr:x>
      <cdr:y>0.92744</cdr:y>
    </cdr:from>
    <cdr:to>
      <cdr:x>0.0974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81FD3-9385-4764-9E50-3193E5B323C8}"/>
            </a:ext>
          </a:extLst>
        </cdr:cNvPr>
        <cdr:cNvSpPr txBox="1"/>
      </cdr:nvSpPr>
      <cdr:spPr>
        <a:xfrm xmlns:a="http://schemas.openxmlformats.org/drawingml/2006/main">
          <a:off x="273132" y="4667251"/>
          <a:ext cx="914400" cy="36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0.94666</cdr:y>
    </cdr:from>
    <cdr:to>
      <cdr:x>0.46786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EB6D39-0119-4536-A360-9889F9ABADB2}"/>
            </a:ext>
          </a:extLst>
        </cdr:cNvPr>
        <cdr:cNvSpPr txBox="1"/>
      </cdr:nvSpPr>
      <cdr:spPr>
        <a:xfrm xmlns:a="http://schemas.openxmlformats.org/drawingml/2006/main">
          <a:off x="0" y="5525364"/>
          <a:ext cx="5704114" cy="31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Reference: Bond Progress Financial Report </a:t>
          </a:r>
          <a:r>
            <a:rPr lang="en-US" dirty="0">
              <a:solidFill>
                <a:schemeClr val="tx1"/>
              </a:solidFill>
            </a:rPr>
            <a:t>09.30.23</a:t>
          </a:r>
          <a:r>
            <a:rPr lang="en-US" sz="1100" dirty="0">
              <a:solidFill>
                <a:schemeClr val="tx1"/>
              </a:solidFill>
            </a:rPr>
            <a:t>, Pages </a:t>
          </a:r>
          <a:r>
            <a:rPr lang="en-US" dirty="0">
              <a:solidFill>
                <a:schemeClr val="tx1"/>
              </a:solidFill>
            </a:rPr>
            <a:t>29</a:t>
          </a:r>
          <a:r>
            <a:rPr lang="en-US" sz="1100" dirty="0">
              <a:solidFill>
                <a:schemeClr val="tx1"/>
              </a:solidFill>
            </a:rPr>
            <a:t> – Project </a:t>
          </a:r>
          <a:r>
            <a:rPr lang="en-US" dirty="0">
              <a:solidFill>
                <a:schemeClr val="tx1"/>
              </a:solidFill>
            </a:rPr>
            <a:t>18</a:t>
          </a:r>
          <a:r>
            <a:rPr lang="en-US" sz="1100" dirty="0">
              <a:solidFill>
                <a:schemeClr val="tx1"/>
              </a:solidFill>
            </a:rPr>
            <a:t> – Calhoun Middle School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0.0224</cdr:x>
      <cdr:y>0.92744</cdr:y>
    </cdr:from>
    <cdr:to>
      <cdr:x>0.0974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81FD3-9385-4764-9E50-3193E5B323C8}"/>
            </a:ext>
          </a:extLst>
        </cdr:cNvPr>
        <cdr:cNvSpPr txBox="1"/>
      </cdr:nvSpPr>
      <cdr:spPr>
        <a:xfrm xmlns:a="http://schemas.openxmlformats.org/drawingml/2006/main">
          <a:off x="273132" y="4667251"/>
          <a:ext cx="914400" cy="36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0.94666</cdr:y>
    </cdr:from>
    <cdr:to>
      <cdr:x>0.46786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EB6D39-0119-4536-A360-9889F9ABADB2}"/>
            </a:ext>
          </a:extLst>
        </cdr:cNvPr>
        <cdr:cNvSpPr txBox="1"/>
      </cdr:nvSpPr>
      <cdr:spPr>
        <a:xfrm xmlns:a="http://schemas.openxmlformats.org/drawingml/2006/main">
          <a:off x="0" y="5889563"/>
          <a:ext cx="5704149" cy="331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Reference: Bond Progress Financial Report </a:t>
          </a:r>
          <a:r>
            <a:rPr lang="en-US" dirty="0">
              <a:solidFill>
                <a:schemeClr val="tx1"/>
              </a:solidFill>
            </a:rPr>
            <a:t>09.30.23</a:t>
          </a:r>
          <a:r>
            <a:rPr lang="en-US" sz="1100" dirty="0">
              <a:solidFill>
                <a:schemeClr val="tx1"/>
              </a:solidFill>
            </a:rPr>
            <a:t>, Pages </a:t>
          </a:r>
          <a:r>
            <a:rPr lang="en-US" dirty="0">
              <a:solidFill>
                <a:schemeClr val="tx1"/>
              </a:solidFill>
            </a:rPr>
            <a:t>117</a:t>
          </a:r>
          <a:r>
            <a:rPr lang="en-US" sz="1100" dirty="0">
              <a:solidFill>
                <a:schemeClr val="tx1"/>
              </a:solidFill>
            </a:rPr>
            <a:t> – </a:t>
          </a:r>
          <a:r>
            <a:rPr lang="en-US" dirty="0">
              <a:solidFill>
                <a:schemeClr val="tx1"/>
              </a:solidFill>
            </a:rPr>
            <a:t>Hill</a:t>
          </a:r>
          <a:r>
            <a:rPr lang="en-US" sz="1100" dirty="0">
              <a:solidFill>
                <a:schemeClr val="tx1"/>
              </a:solidFill>
            </a:rPr>
            <a:t> E</a:t>
          </a:r>
          <a:r>
            <a:rPr lang="en-US" dirty="0">
              <a:solidFill>
                <a:schemeClr val="tx1"/>
              </a:solidFill>
            </a:rPr>
            <a:t>lementary</a:t>
          </a:r>
          <a:r>
            <a:rPr lang="en-US" sz="1100" dirty="0">
              <a:solidFill>
                <a:schemeClr val="tx1"/>
              </a:solidFill>
            </a:rPr>
            <a:t> School</a:t>
          </a:r>
        </a:p>
      </cdr:txBody>
    </cdr:sp>
  </cdr:relSizeAnchor>
  <cdr:relSizeAnchor xmlns:cdr="http://schemas.openxmlformats.org/drawingml/2006/chartDrawing">
    <cdr:from>
      <cdr:x>0.90192</cdr:x>
      <cdr:y>0.08165</cdr:y>
    </cdr:from>
    <cdr:to>
      <cdr:x>0.98292</cdr:x>
      <cdr:y>0.12575</cdr:y>
    </cdr:to>
    <cdr:sp macro="" textlink="">
      <cdr:nvSpPr>
        <cdr:cNvPr id="4" name="Slide Number Placeholder 14">
          <a:extLst xmlns:a="http://schemas.openxmlformats.org/drawingml/2006/main">
            <a:ext uri="{FF2B5EF4-FFF2-40B4-BE49-F238E27FC236}">
              <a16:creationId xmlns:a16="http://schemas.microsoft.com/office/drawing/2014/main" id="{7FC3FD3F-45EE-74E3-AD64-441303B83E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996168" y="508000"/>
          <a:ext cx="987552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en-US"/>
          </a:defPPr>
          <a:lvl1pPr marL="0" algn="ctr" defTabSz="457200" rtl="0" eaLnBrk="1" latinLnBrk="0" hangingPunct="1">
            <a:defRPr sz="1200" kern="120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0.0224</cdr:x>
      <cdr:y>0.92744</cdr:y>
    </cdr:from>
    <cdr:to>
      <cdr:x>0.0974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281FD3-9385-4764-9E50-3193E5B323C8}"/>
            </a:ext>
          </a:extLst>
        </cdr:cNvPr>
        <cdr:cNvSpPr txBox="1"/>
      </cdr:nvSpPr>
      <cdr:spPr>
        <a:xfrm xmlns:a="http://schemas.openxmlformats.org/drawingml/2006/main">
          <a:off x="273132" y="4667251"/>
          <a:ext cx="914400" cy="36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0.94666</cdr:y>
    </cdr:from>
    <cdr:to>
      <cdr:x>0.46786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EEB6D39-0119-4536-A360-9889F9ABADB2}"/>
            </a:ext>
          </a:extLst>
        </cdr:cNvPr>
        <cdr:cNvSpPr txBox="1"/>
      </cdr:nvSpPr>
      <cdr:spPr>
        <a:xfrm xmlns:a="http://schemas.openxmlformats.org/drawingml/2006/main">
          <a:off x="0" y="5525364"/>
          <a:ext cx="5704114" cy="31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Reference: Bond Progress Financial Report </a:t>
          </a:r>
          <a:r>
            <a:rPr lang="en-US" dirty="0">
              <a:solidFill>
                <a:schemeClr val="tx1"/>
              </a:solidFill>
            </a:rPr>
            <a:t>09.30.23</a:t>
          </a:r>
          <a:r>
            <a:rPr lang="en-US" sz="1100" dirty="0">
              <a:solidFill>
                <a:schemeClr val="tx1"/>
              </a:solidFill>
            </a:rPr>
            <a:t>, Pages </a:t>
          </a:r>
          <a:r>
            <a:rPr lang="en-US" dirty="0">
              <a:solidFill>
                <a:schemeClr val="tx1"/>
              </a:solidFill>
            </a:rPr>
            <a:t>118</a:t>
          </a:r>
          <a:r>
            <a:rPr lang="en-US" sz="1100" dirty="0">
              <a:solidFill>
                <a:schemeClr val="tx1"/>
              </a:solidFill>
            </a:rPr>
            <a:t> – Martinez E</a:t>
          </a:r>
          <a:r>
            <a:rPr lang="en-US" dirty="0">
              <a:solidFill>
                <a:schemeClr val="tx1"/>
              </a:solidFill>
            </a:rPr>
            <a:t>lementary</a:t>
          </a:r>
          <a:r>
            <a:rPr lang="en-US" sz="1100" dirty="0">
              <a:solidFill>
                <a:schemeClr val="tx1"/>
              </a:solidFill>
            </a:rPr>
            <a:t> School</a:t>
          </a:r>
        </a:p>
      </cdr:txBody>
    </cdr:sp>
  </cdr:relSizeAnchor>
  <cdr:relSizeAnchor xmlns:cdr="http://schemas.openxmlformats.org/drawingml/2006/chartDrawing">
    <cdr:from>
      <cdr:x>0.90192</cdr:x>
      <cdr:y>0.08165</cdr:y>
    </cdr:from>
    <cdr:to>
      <cdr:x>0.98292</cdr:x>
      <cdr:y>0.12575</cdr:y>
    </cdr:to>
    <cdr:sp macro="" textlink="">
      <cdr:nvSpPr>
        <cdr:cNvPr id="4" name="Slide Number Placeholder 14">
          <a:extLst xmlns:a="http://schemas.openxmlformats.org/drawingml/2006/main">
            <a:ext uri="{FF2B5EF4-FFF2-40B4-BE49-F238E27FC236}">
              <a16:creationId xmlns:a16="http://schemas.microsoft.com/office/drawing/2014/main" id="{7FC3FD3F-45EE-74E3-AD64-441303B83E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0996168" y="508000"/>
          <a:ext cx="987552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en-US"/>
          </a:defPPr>
          <a:lvl1pPr marL="0" algn="ctr" defTabSz="457200" rtl="0" eaLnBrk="1" latinLnBrk="0" hangingPunct="1">
            <a:defRPr sz="1200" kern="1200">
              <a:solidFill>
                <a:schemeClr val="accent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tonisd.org/Page/163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5236" y="1371600"/>
            <a:ext cx="5385816" cy="1225296"/>
          </a:xfrm>
        </p:spPr>
        <p:txBody>
          <a:bodyPr/>
          <a:lstStyle/>
          <a:p>
            <a:r>
              <a:rPr lang="en-US" dirty="0"/>
              <a:t>2018/2023 </a:t>
            </a:r>
            <a:br>
              <a:rPr lang="en-US" dirty="0"/>
            </a:br>
            <a:r>
              <a:rPr lang="en-US" dirty="0"/>
              <a:t>Bond Progress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Denton ISD</a:t>
            </a:r>
          </a:p>
          <a:p>
            <a:r>
              <a:rPr lang="en-US" dirty="0"/>
              <a:t>11/29/2023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927018" cy="667512"/>
          </a:xfrm>
        </p:spPr>
        <p:txBody>
          <a:bodyPr/>
          <a:lstStyle/>
          <a:p>
            <a:r>
              <a:rPr lang="en-US" dirty="0"/>
              <a:t>Bond Progress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325134"/>
            <a:ext cx="5361491" cy="21762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Denton ISD Website  </a:t>
            </a:r>
            <a:r>
              <a:rPr lang="en-US" dirty="0">
                <a:sym typeface="Wingdings" panose="05000000000000000000" pitchFamily="2" charset="2"/>
              </a:rPr>
              <a:t> Our District  All Departments  </a:t>
            </a:r>
            <a:r>
              <a:rPr lang="en-US" dirty="0"/>
              <a:t>Construction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Project Resources</a:t>
            </a:r>
          </a:p>
          <a:p>
            <a:r>
              <a:rPr lang="en-US" dirty="0">
                <a:hlinkClick r:id="rId2"/>
              </a:rPr>
              <a:t>https://www.dentonisd.org/Page/163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2018 Bond Progress</a:t>
            </a:r>
          </a:p>
          <a:p>
            <a:pPr lvl="1"/>
            <a:r>
              <a:rPr lang="en-US" dirty="0"/>
              <a:t>Newton Rayzor Elementary Financials</a:t>
            </a:r>
          </a:p>
          <a:p>
            <a:pPr lvl="1"/>
            <a:r>
              <a:rPr lang="en-US" dirty="0"/>
              <a:t>​Calhoun Middle School Financials</a:t>
            </a:r>
          </a:p>
          <a:p>
            <a:r>
              <a:rPr lang="en-US" dirty="0"/>
              <a:t>2023 Bond Progress</a:t>
            </a:r>
          </a:p>
          <a:p>
            <a:pPr lvl="1"/>
            <a:r>
              <a:rPr lang="en-US" dirty="0"/>
              <a:t>Martinez Elementary Financials</a:t>
            </a:r>
          </a:p>
          <a:p>
            <a:pPr lvl="1"/>
            <a:r>
              <a:rPr lang="en-US" dirty="0"/>
              <a:t>Hill Elementary Financials </a:t>
            </a:r>
          </a:p>
          <a:p>
            <a:r>
              <a:rPr lang="en-US" dirty="0"/>
              <a:t>2018|2023 Bond Comparison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48" y="762326"/>
            <a:ext cx="6766560" cy="768096"/>
          </a:xfrm>
        </p:spPr>
        <p:txBody>
          <a:bodyPr/>
          <a:lstStyle/>
          <a:p>
            <a:r>
              <a:rPr lang="en-US" dirty="0"/>
              <a:t>2018 Bond Progress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4D8EFE-D8FE-1A90-2684-1C8E00C40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84711"/>
              </p:ext>
            </p:extLst>
          </p:nvPr>
        </p:nvGraphicFramePr>
        <p:xfrm>
          <a:off x="3848099" y="2286000"/>
          <a:ext cx="78962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2018/2023 Bond Progress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BF61FE45-3853-0E7A-849C-1B2C1DB3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147F9-C506-42FB-9727-3D4F4F78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2299950" cy="820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Newton Rayzor Elementary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410D42-86A7-4D99-B832-3DD800F1C6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2494719"/>
              </p:ext>
            </p:extLst>
          </p:nvPr>
        </p:nvGraphicFramePr>
        <p:xfrm>
          <a:off x="0" y="687388"/>
          <a:ext cx="12192000" cy="622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A26EDA-025C-4C35-9483-3617E71463A3}"/>
              </a:ext>
            </a:extLst>
          </p:cNvPr>
          <p:cNvGraphicFramePr/>
          <p:nvPr/>
        </p:nvGraphicFramePr>
        <p:xfrm>
          <a:off x="4444736" y="591103"/>
          <a:ext cx="3454401" cy="294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F29473-DA36-4E1D-BA37-C4D65142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496799"/>
              </p:ext>
            </p:extLst>
          </p:nvPr>
        </p:nvGraphicFramePr>
        <p:xfrm>
          <a:off x="7951015" y="826955"/>
          <a:ext cx="396344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27F08D-4AD4-4569-B256-125A7CCFE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748543"/>
              </p:ext>
            </p:extLst>
          </p:nvPr>
        </p:nvGraphicFramePr>
        <p:xfrm>
          <a:off x="2401469" y="3026004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148053-F5BA-470E-A39A-73F61FC5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960207"/>
              </p:ext>
            </p:extLst>
          </p:nvPr>
        </p:nvGraphicFramePr>
        <p:xfrm>
          <a:off x="6424654" y="2998680"/>
          <a:ext cx="3683007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27BEEE-C794-EE3F-8504-B00074027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934648"/>
              </p:ext>
            </p:extLst>
          </p:nvPr>
        </p:nvGraphicFramePr>
        <p:xfrm>
          <a:off x="4357275" y="591103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4993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B148FEA6-17E7-E67A-C100-49025E28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147F9-C506-42FB-9727-3D4F4F78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2299950" cy="820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Calhoun Middle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410D42-86A7-4D99-B832-3DD800F1C6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2237523"/>
              </p:ext>
            </p:extLst>
          </p:nvPr>
        </p:nvGraphicFramePr>
        <p:xfrm>
          <a:off x="0" y="687388"/>
          <a:ext cx="12192000" cy="622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A26EDA-025C-4C35-9483-3617E71463A3}"/>
              </a:ext>
            </a:extLst>
          </p:cNvPr>
          <p:cNvGraphicFramePr/>
          <p:nvPr/>
        </p:nvGraphicFramePr>
        <p:xfrm>
          <a:off x="4444736" y="591103"/>
          <a:ext cx="3454401" cy="294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F29473-DA36-4E1D-BA37-C4D65142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593391"/>
              </p:ext>
            </p:extLst>
          </p:nvPr>
        </p:nvGraphicFramePr>
        <p:xfrm>
          <a:off x="7951015" y="826955"/>
          <a:ext cx="3963447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27F08D-4AD4-4569-B256-125A7CCFE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828690"/>
              </p:ext>
            </p:extLst>
          </p:nvPr>
        </p:nvGraphicFramePr>
        <p:xfrm>
          <a:off x="2401469" y="3026004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148053-F5BA-470E-A39A-73F61FC5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760085"/>
              </p:ext>
            </p:extLst>
          </p:nvPr>
        </p:nvGraphicFramePr>
        <p:xfrm>
          <a:off x="6424654" y="2998680"/>
          <a:ext cx="3683007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27BEEE-C794-EE3F-8504-B00074027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46343"/>
              </p:ext>
            </p:extLst>
          </p:nvPr>
        </p:nvGraphicFramePr>
        <p:xfrm>
          <a:off x="4357275" y="591103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8535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648" y="762326"/>
            <a:ext cx="6766560" cy="768096"/>
          </a:xfrm>
        </p:spPr>
        <p:txBody>
          <a:bodyPr/>
          <a:lstStyle/>
          <a:p>
            <a:r>
              <a:rPr lang="en-US" dirty="0"/>
              <a:t>2023 Bond Progress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4D8EFE-D8FE-1A90-2684-1C8E00C40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83876"/>
              </p:ext>
            </p:extLst>
          </p:nvPr>
        </p:nvGraphicFramePr>
        <p:xfrm>
          <a:off x="3848099" y="2286000"/>
          <a:ext cx="78962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2018/2023 Bond Progress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47F9-C506-42FB-9727-3D4F4F78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2299950" cy="820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Hill Elementary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410D42-86A7-4D99-B832-3DD800F1C6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3493435"/>
              </p:ext>
            </p:extLst>
          </p:nvPr>
        </p:nvGraphicFramePr>
        <p:xfrm>
          <a:off x="0" y="333375"/>
          <a:ext cx="12192000" cy="622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F29473-DA36-4E1D-BA37-C4D65142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984750"/>
              </p:ext>
            </p:extLst>
          </p:nvPr>
        </p:nvGraphicFramePr>
        <p:xfrm>
          <a:off x="8511967" y="2180034"/>
          <a:ext cx="3963447" cy="323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27F08D-4AD4-4569-B256-125A7CCFE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022297"/>
              </p:ext>
            </p:extLst>
          </p:nvPr>
        </p:nvGraphicFramePr>
        <p:xfrm>
          <a:off x="2865584" y="1678837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148053-F5BA-470E-A39A-73F61FC5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458956"/>
              </p:ext>
            </p:extLst>
          </p:nvPr>
        </p:nvGraphicFramePr>
        <p:xfrm>
          <a:off x="5785957" y="1683991"/>
          <a:ext cx="3683007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82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47F9-C506-42FB-9727-3D4F4F788F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12299950" cy="820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Martinez Elementary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410D42-86A7-4D99-B832-3DD800F1C6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3810537"/>
              </p:ext>
            </p:extLst>
          </p:nvPr>
        </p:nvGraphicFramePr>
        <p:xfrm>
          <a:off x="0" y="333375"/>
          <a:ext cx="12192000" cy="622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F29473-DA36-4E1D-BA37-C4D65142A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411866"/>
              </p:ext>
            </p:extLst>
          </p:nvPr>
        </p:nvGraphicFramePr>
        <p:xfrm>
          <a:off x="8552223" y="2180034"/>
          <a:ext cx="3963447" cy="323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27F08D-4AD4-4569-B256-125A7CCFE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646128"/>
              </p:ext>
            </p:extLst>
          </p:nvPr>
        </p:nvGraphicFramePr>
        <p:xfrm>
          <a:off x="2865584" y="1678837"/>
          <a:ext cx="3629322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148053-F5BA-470E-A39A-73F61FC5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740942"/>
              </p:ext>
            </p:extLst>
          </p:nvPr>
        </p:nvGraphicFramePr>
        <p:xfrm>
          <a:off x="5785957" y="1683991"/>
          <a:ext cx="3683007" cy="35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261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4CDBC73-1A95-CCAD-B8A7-746FB1182CDF}"/>
              </a:ext>
            </a:extLst>
          </p:cNvPr>
          <p:cNvSpPr txBox="1">
            <a:spLocks/>
          </p:cNvSpPr>
          <p:nvPr/>
        </p:nvSpPr>
        <p:spPr>
          <a:xfrm>
            <a:off x="2264353" y="46831"/>
            <a:ext cx="12299950" cy="1430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2018/2023 </a:t>
            </a:r>
          </a:p>
          <a:p>
            <a:r>
              <a:rPr lang="en-US" dirty="0"/>
              <a:t>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496870-CB6B-7748-8809-5AC156D4F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597456"/>
              </p:ext>
            </p:extLst>
          </p:nvPr>
        </p:nvGraphicFramePr>
        <p:xfrm>
          <a:off x="3804920" y="126115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35FEF8-1733-4347-95CE-3BB62B2B8DD7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312</TotalTime>
  <Words>236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Sabon Next LT</vt:lpstr>
      <vt:lpstr>Office Theme</vt:lpstr>
      <vt:lpstr>2018/2023  Bond Progress  </vt:lpstr>
      <vt:lpstr>AGENDA</vt:lpstr>
      <vt:lpstr>2018 Bond Progress</vt:lpstr>
      <vt:lpstr>Newton Rayzor Elementary School</vt:lpstr>
      <vt:lpstr>Calhoun Middle School</vt:lpstr>
      <vt:lpstr>2023 Bond Progress</vt:lpstr>
      <vt:lpstr>Hill Elementary School</vt:lpstr>
      <vt:lpstr>Martinez Elementary School</vt:lpstr>
      <vt:lpstr>PowerPoint Presentation</vt:lpstr>
      <vt:lpstr>Bond Progress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2018/2023  Bond Progress  </dc:title>
  <dc:subject/>
  <dc:creator>Simpson, Sarah E</dc:creator>
  <cp:lastModifiedBy>Simpson, Sarah E</cp:lastModifiedBy>
  <cp:revision>4</cp:revision>
  <dcterms:created xsi:type="dcterms:W3CDTF">2023-11-11T20:55:04Z</dcterms:created>
  <dcterms:modified xsi:type="dcterms:W3CDTF">2023-11-29T14:47:28Z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